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53"/>
  </p:notesMasterIdLst>
  <p:handoutMasterIdLst>
    <p:handoutMasterId r:id="rId54"/>
  </p:handoutMasterIdLst>
  <p:sldIdLst>
    <p:sldId id="257" r:id="rId2"/>
    <p:sldId id="258" r:id="rId3"/>
    <p:sldId id="312" r:id="rId4"/>
    <p:sldId id="313" r:id="rId5"/>
    <p:sldId id="356" r:id="rId6"/>
    <p:sldId id="357" r:id="rId7"/>
    <p:sldId id="259" r:id="rId8"/>
    <p:sldId id="260" r:id="rId9"/>
    <p:sldId id="261" r:id="rId10"/>
    <p:sldId id="309" r:id="rId11"/>
    <p:sldId id="314" r:id="rId12"/>
    <p:sldId id="315" r:id="rId13"/>
    <p:sldId id="316" r:id="rId14"/>
    <p:sldId id="317" r:id="rId15"/>
    <p:sldId id="310" r:id="rId16"/>
    <p:sldId id="311" r:id="rId17"/>
    <p:sldId id="318" r:id="rId18"/>
    <p:sldId id="358" r:id="rId19"/>
    <p:sldId id="337" r:id="rId20"/>
    <p:sldId id="359" r:id="rId21"/>
    <p:sldId id="298" r:id="rId22"/>
    <p:sldId id="339" r:id="rId23"/>
    <p:sldId id="320" r:id="rId24"/>
    <p:sldId id="360" r:id="rId25"/>
    <p:sldId id="322" r:id="rId26"/>
    <p:sldId id="321" r:id="rId27"/>
    <p:sldId id="338" r:id="rId28"/>
    <p:sldId id="361" r:id="rId29"/>
    <p:sldId id="299" r:id="rId30"/>
    <p:sldId id="336" r:id="rId31"/>
    <p:sldId id="329" r:id="rId32"/>
    <p:sldId id="362" r:id="rId33"/>
    <p:sldId id="330" r:id="rId34"/>
    <p:sldId id="340" r:id="rId35"/>
    <p:sldId id="331" r:id="rId36"/>
    <p:sldId id="332" r:id="rId37"/>
    <p:sldId id="333" r:id="rId38"/>
    <p:sldId id="334" r:id="rId39"/>
    <p:sldId id="335" r:id="rId40"/>
    <p:sldId id="323" r:id="rId41"/>
    <p:sldId id="363" r:id="rId42"/>
    <p:sldId id="364" r:id="rId43"/>
    <p:sldId id="365" r:id="rId44"/>
    <p:sldId id="366" r:id="rId45"/>
    <p:sldId id="367" r:id="rId46"/>
    <p:sldId id="368" r:id="rId47"/>
    <p:sldId id="326" r:id="rId48"/>
    <p:sldId id="327" r:id="rId49"/>
    <p:sldId id="328" r:id="rId50"/>
    <p:sldId id="369" r:id="rId51"/>
    <p:sldId id="370" r:id="rId52"/>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4" autoAdjust="0"/>
    <p:restoredTop sz="94533" autoAdjust="0"/>
  </p:normalViewPr>
  <p:slideViewPr>
    <p:cSldViewPr>
      <p:cViewPr varScale="1">
        <p:scale>
          <a:sx n="69" d="100"/>
          <a:sy n="69" d="100"/>
        </p:scale>
        <p:origin x="12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tr-TR"/>
          </a:p>
        </p:txBody>
      </p:sp>
      <p:sp>
        <p:nvSpPr>
          <p:cNvPr id="160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r-TR"/>
          </a:p>
        </p:txBody>
      </p:sp>
      <p:sp>
        <p:nvSpPr>
          <p:cNvPr id="160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tr-TR"/>
          </a:p>
        </p:txBody>
      </p:sp>
      <p:sp>
        <p:nvSpPr>
          <p:cNvPr id="160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3687F4DC-B8F2-4C75-AB70-9996F022219C}"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tr-TR"/>
          </a:p>
        </p:txBody>
      </p:sp>
      <p:sp>
        <p:nvSpPr>
          <p:cNvPr id="161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r-TR"/>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161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tr-TR"/>
          </a:p>
        </p:txBody>
      </p:sp>
      <p:sp>
        <p:nvSpPr>
          <p:cNvPr id="161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3371F332-B3A5-41EC-B349-78B6619E2F5C}"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a:ln/>
        </p:spPr>
      </p:sp>
      <p:sp>
        <p:nvSpPr>
          <p:cNvPr id="3789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
        <p:nvSpPr>
          <p:cNvPr id="3789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7D22FA-589F-407C-8807-4EDA1D67FF7B}" type="slidenum">
              <a:rPr lang="tr-TR" altLang="tr-TR"/>
              <a:pPr>
                <a:spcBef>
                  <a:spcPct val="0"/>
                </a:spcBef>
              </a:pPr>
              <a:t>21</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smtClean="0"/>
            </a:lvl1pPr>
          </a:lstStyle>
          <a:p>
            <a:pPr>
              <a:defRPr/>
            </a:pPr>
            <a:fld id="{D9C007E7-134B-4871-A692-ECCF6D96D3E9}" type="slidenum">
              <a:rPr lang="tr-TR" altLang="tr-TR"/>
              <a:pPr>
                <a:defRPr/>
              </a:pPr>
              <a:t>‹#›</a:t>
            </a:fld>
            <a:endParaRPr lang="tr-TR" altLang="tr-TR"/>
          </a:p>
        </p:txBody>
      </p:sp>
    </p:spTree>
    <p:extLst>
      <p:ext uri="{BB962C8B-B14F-4D97-AF65-F5344CB8AC3E}">
        <p14:creationId xmlns:p14="http://schemas.microsoft.com/office/powerpoint/2010/main" val="2417002194"/>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smtClean="0"/>
            </a:lvl1pPr>
          </a:lstStyle>
          <a:p>
            <a:pPr>
              <a:defRPr/>
            </a:pPr>
            <a:fld id="{377B1B8D-C3AC-429B-A3C6-33230939EF91}" type="slidenum">
              <a:rPr lang="tr-TR" altLang="tr-TR"/>
              <a:pPr>
                <a:defRPr/>
              </a:pPr>
              <a:t>‹#›</a:t>
            </a:fld>
            <a:endParaRPr lang="tr-TR" altLang="tr-TR"/>
          </a:p>
        </p:txBody>
      </p:sp>
    </p:spTree>
    <p:extLst>
      <p:ext uri="{BB962C8B-B14F-4D97-AF65-F5344CB8AC3E}">
        <p14:creationId xmlns:p14="http://schemas.microsoft.com/office/powerpoint/2010/main" val="2278510210"/>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smtClean="0"/>
            </a:lvl1pPr>
          </a:lstStyle>
          <a:p>
            <a:pPr>
              <a:defRPr/>
            </a:pPr>
            <a:fld id="{09C51047-7513-48D4-A535-E9D76DAD3DBF}" type="slidenum">
              <a:rPr lang="tr-TR" altLang="tr-TR"/>
              <a:pPr>
                <a:defRPr/>
              </a:pPr>
              <a:t>‹#›</a:t>
            </a:fld>
            <a:endParaRPr lang="tr-TR" altLang="tr-TR"/>
          </a:p>
        </p:txBody>
      </p:sp>
    </p:spTree>
    <p:extLst>
      <p:ext uri="{BB962C8B-B14F-4D97-AF65-F5344CB8AC3E}">
        <p14:creationId xmlns:p14="http://schemas.microsoft.com/office/powerpoint/2010/main" val="2214058720"/>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3B3D5E3-9F46-4F63-8F88-559625C67473}" type="datetimeFigureOut">
              <a:rPr lang="tr-TR"/>
              <a:pPr>
                <a:defRPr/>
              </a:pPr>
              <a:t>06.03.2018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smtClean="0"/>
            </a:lvl1pPr>
          </a:lstStyle>
          <a:p>
            <a:pPr>
              <a:defRPr/>
            </a:pPr>
            <a:fld id="{35312677-2F0E-4FEB-BDCC-1BEAF269831A}" type="slidenum">
              <a:rPr lang="tr-TR" altLang="tr-TR"/>
              <a:pPr>
                <a:defRPr/>
              </a:pPr>
              <a:t>‹#›</a:t>
            </a:fld>
            <a:endParaRPr lang="tr-TR" altLang="tr-TR"/>
          </a:p>
        </p:txBody>
      </p:sp>
    </p:spTree>
    <p:extLst>
      <p:ext uri="{BB962C8B-B14F-4D97-AF65-F5344CB8AC3E}">
        <p14:creationId xmlns:p14="http://schemas.microsoft.com/office/powerpoint/2010/main" val="700265279"/>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smtClean="0"/>
            </a:lvl1pPr>
          </a:lstStyle>
          <a:p>
            <a:pPr>
              <a:defRPr/>
            </a:pPr>
            <a:fld id="{AF0D43E2-CB54-4C68-98DE-9595AEDEF825}" type="slidenum">
              <a:rPr lang="tr-TR" altLang="tr-TR"/>
              <a:pPr>
                <a:defRPr/>
              </a:pPr>
              <a:t>‹#›</a:t>
            </a:fld>
            <a:endParaRPr lang="tr-TR" altLang="tr-TR"/>
          </a:p>
        </p:txBody>
      </p:sp>
    </p:spTree>
    <p:extLst>
      <p:ext uri="{BB962C8B-B14F-4D97-AF65-F5344CB8AC3E}">
        <p14:creationId xmlns:p14="http://schemas.microsoft.com/office/powerpoint/2010/main" val="626290812"/>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smtClean="0"/>
            </a:lvl1pPr>
          </a:lstStyle>
          <a:p>
            <a:pPr>
              <a:defRPr/>
            </a:pPr>
            <a:fld id="{BEF1CBF8-DCCA-4F24-9A88-95D1ED3FDDC1}" type="slidenum">
              <a:rPr lang="tr-TR" altLang="tr-TR"/>
              <a:pPr>
                <a:defRPr/>
              </a:pPr>
              <a:t>‹#›</a:t>
            </a:fld>
            <a:endParaRPr lang="tr-TR" altLang="tr-TR"/>
          </a:p>
        </p:txBody>
      </p:sp>
    </p:spTree>
    <p:extLst>
      <p:ext uri="{BB962C8B-B14F-4D97-AF65-F5344CB8AC3E}">
        <p14:creationId xmlns:p14="http://schemas.microsoft.com/office/powerpoint/2010/main" val="2163671149"/>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smtClean="0"/>
            </a:lvl1pPr>
          </a:lstStyle>
          <a:p>
            <a:pPr>
              <a:defRPr/>
            </a:pPr>
            <a:fld id="{37A188EE-5CD6-43FF-BE04-8F32A3F08520}" type="slidenum">
              <a:rPr lang="tr-TR" altLang="tr-TR"/>
              <a:pPr>
                <a:defRPr/>
              </a:pPr>
              <a:t>‹#›</a:t>
            </a:fld>
            <a:endParaRPr lang="tr-TR" altLang="tr-TR"/>
          </a:p>
        </p:txBody>
      </p:sp>
    </p:spTree>
    <p:extLst>
      <p:ext uri="{BB962C8B-B14F-4D97-AF65-F5344CB8AC3E}">
        <p14:creationId xmlns:p14="http://schemas.microsoft.com/office/powerpoint/2010/main" val="1769227702"/>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smtClean="0"/>
            </a:lvl1pPr>
          </a:lstStyle>
          <a:p>
            <a:pPr>
              <a:defRPr/>
            </a:pPr>
            <a:fld id="{C3E7BA4E-DEDA-42F0-A962-FA95C1EBFFC9}" type="slidenum">
              <a:rPr lang="tr-TR" altLang="tr-TR"/>
              <a:pPr>
                <a:defRPr/>
              </a:pPr>
              <a:t>‹#›</a:t>
            </a:fld>
            <a:endParaRPr lang="tr-TR" altLang="tr-TR"/>
          </a:p>
        </p:txBody>
      </p:sp>
    </p:spTree>
    <p:extLst>
      <p:ext uri="{BB962C8B-B14F-4D97-AF65-F5344CB8AC3E}">
        <p14:creationId xmlns:p14="http://schemas.microsoft.com/office/powerpoint/2010/main" val="1850252493"/>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6 Yuvarlatılmış Dikdörtgen"/>
          <p:cNvSpPr/>
          <p:nvPr userDrawn="1"/>
        </p:nvSpPr>
        <p:spPr>
          <a:xfrm>
            <a:off x="285750" y="214313"/>
            <a:ext cx="8643938" cy="6143625"/>
          </a:xfrm>
          <a:prstGeom prst="roundRect">
            <a:avLst>
              <a:gd name="adj" fmla="val 35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pic>
        <p:nvPicPr>
          <p:cNvPr id="3" name="Picture 4" descr="C:\Users\ismet\Desktop\saat_yon_bul1.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2286000"/>
            <a:ext cx="128587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ismet\Desktop\adobe-id-226asp6683144587.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25" y="4857750"/>
            <a:ext cx="11890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ismet\Desktop\pen.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2938" y="4286250"/>
            <a:ext cx="682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ismet\Desktop\untitled.bmp"/>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8625" y="500063"/>
            <a:ext cx="11223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Veri Yer Tutucusu"/>
          <p:cNvSpPr>
            <a:spLocks noGrp="1"/>
          </p:cNvSpPr>
          <p:nvPr>
            <p:ph type="dt" sz="half" idx="10"/>
          </p:nvPr>
        </p:nvSpPr>
        <p:spPr/>
        <p:txBody>
          <a:bodyPr/>
          <a:lstStyle>
            <a:lvl1pPr>
              <a:defRPr/>
            </a:lvl1pPr>
          </a:lstStyle>
          <a:p>
            <a:pPr>
              <a:defRPr/>
            </a:pPr>
            <a:fld id="{25E8677D-732E-4EA2-A929-3B709A5B09DE}" type="datetimeFigureOut">
              <a:rPr lang="tr-TR"/>
              <a:pPr>
                <a:defRPr/>
              </a:pPr>
              <a:t>06.03.2018</a:t>
            </a:fld>
            <a:endParaRPr lang="tr-TR"/>
          </a:p>
        </p:txBody>
      </p:sp>
      <p:sp>
        <p:nvSpPr>
          <p:cNvPr id="8" name="2 Altbilgi Yer Tutucusu"/>
          <p:cNvSpPr>
            <a:spLocks noGrp="1"/>
          </p:cNvSpPr>
          <p:nvPr>
            <p:ph type="ftr" sz="quarter" idx="11"/>
          </p:nvPr>
        </p:nvSpPr>
        <p:spPr/>
        <p:txBody>
          <a:bodyPr/>
          <a:lstStyle>
            <a:lvl1pPr>
              <a:defRPr b="1"/>
            </a:lvl1pPr>
          </a:lstStyle>
          <a:p>
            <a:pPr>
              <a:defRPr/>
            </a:pPr>
            <a:endParaRPr lang="tr-TR"/>
          </a:p>
        </p:txBody>
      </p:sp>
      <p:sp>
        <p:nvSpPr>
          <p:cNvPr id="9" name="3 Slayt Numarası Yer Tutucusu"/>
          <p:cNvSpPr>
            <a:spLocks noGrp="1"/>
          </p:cNvSpPr>
          <p:nvPr>
            <p:ph type="sldNum" sz="quarter" idx="12"/>
          </p:nvPr>
        </p:nvSpPr>
        <p:spPr/>
        <p:txBody>
          <a:bodyPr/>
          <a:lstStyle>
            <a:lvl1pPr>
              <a:defRPr smtClean="0"/>
            </a:lvl1pPr>
          </a:lstStyle>
          <a:p>
            <a:pPr>
              <a:defRPr/>
            </a:pPr>
            <a:fld id="{EFAB7FEE-FBD3-431D-B209-5DBFC9A471B8}" type="slidenum">
              <a:rPr lang="tr-TR" altLang="tr-TR"/>
              <a:pPr>
                <a:defRPr/>
              </a:pPr>
              <a:t>‹#›</a:t>
            </a:fld>
            <a:endParaRPr lang="tr-TR" altLang="tr-TR"/>
          </a:p>
        </p:txBody>
      </p:sp>
    </p:spTree>
    <p:extLst>
      <p:ext uri="{BB962C8B-B14F-4D97-AF65-F5344CB8AC3E}">
        <p14:creationId xmlns:p14="http://schemas.microsoft.com/office/powerpoint/2010/main" val="207815381"/>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smtClean="0"/>
            </a:lvl1pPr>
          </a:lstStyle>
          <a:p>
            <a:pPr>
              <a:defRPr/>
            </a:pPr>
            <a:fld id="{5F98F2B6-E066-4FEB-9175-817CC56690D1}" type="slidenum">
              <a:rPr lang="tr-TR" altLang="tr-TR"/>
              <a:pPr>
                <a:defRPr/>
              </a:pPr>
              <a:t>‹#›</a:t>
            </a:fld>
            <a:endParaRPr lang="tr-TR" altLang="tr-TR"/>
          </a:p>
        </p:txBody>
      </p:sp>
    </p:spTree>
    <p:extLst>
      <p:ext uri="{BB962C8B-B14F-4D97-AF65-F5344CB8AC3E}">
        <p14:creationId xmlns:p14="http://schemas.microsoft.com/office/powerpoint/2010/main" val="3075110842"/>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smtClean="0"/>
            </a:lvl1pPr>
          </a:lstStyle>
          <a:p>
            <a:pPr>
              <a:defRPr/>
            </a:pPr>
            <a:fld id="{9C2DD812-7445-4564-A9EE-7CE81DC75E74}" type="slidenum">
              <a:rPr lang="tr-TR" altLang="tr-TR"/>
              <a:pPr>
                <a:defRPr/>
              </a:pPr>
              <a:t>‹#›</a:t>
            </a:fld>
            <a:endParaRPr lang="tr-TR" altLang="tr-TR"/>
          </a:p>
        </p:txBody>
      </p:sp>
    </p:spTree>
    <p:extLst>
      <p:ext uri="{BB962C8B-B14F-4D97-AF65-F5344CB8AC3E}">
        <p14:creationId xmlns:p14="http://schemas.microsoft.com/office/powerpoint/2010/main" val="2548219858"/>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D48DB3D-D5E2-4226-B846-CF6B6A4D505C}"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randomBa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000250" y="642938"/>
            <a:ext cx="6284913" cy="2590800"/>
          </a:xfrm>
        </p:spPr>
        <p:txBody>
          <a:bodyPr anchorCtr="1"/>
          <a:lstStyle/>
          <a:p>
            <a:pPr eaLnBrk="1" hangingPunct="1"/>
            <a:r>
              <a:rPr lang="tr-TR" altLang="tr-TR" smtClean="0">
                <a:solidFill>
                  <a:srgbClr val="FF0000"/>
                </a:solidFill>
                <a:latin typeface="Comic Sans MS" panose="030F0702030302020204" pitchFamily="66" charset="0"/>
              </a:rPr>
              <a:t>SINAV KAYGISI</a:t>
            </a:r>
            <a:br>
              <a:rPr lang="tr-TR" altLang="tr-TR" smtClean="0">
                <a:solidFill>
                  <a:srgbClr val="FF0000"/>
                </a:solidFill>
                <a:latin typeface="Comic Sans MS" panose="030F0702030302020204" pitchFamily="66" charset="0"/>
              </a:rPr>
            </a:br>
            <a:r>
              <a:rPr lang="tr-TR" altLang="tr-TR" sz="3200" smtClean="0">
                <a:latin typeface="Comic Sans MS" panose="030F0702030302020204" pitchFamily="66" charset="0"/>
              </a:rPr>
              <a:t> </a:t>
            </a:r>
            <a:r>
              <a:rPr lang="tr-TR" altLang="tr-TR" sz="3200" smtClean="0">
                <a:solidFill>
                  <a:srgbClr val="000000"/>
                </a:solidFill>
                <a:latin typeface="Comic Sans MS" panose="030F0702030302020204" pitchFamily="66" charset="0"/>
              </a:rPr>
              <a:t>Başarıya giden yolda kaygı yol gösterici mi, yoksa engelleyici mi?</a:t>
            </a:r>
          </a:p>
        </p:txBody>
      </p:sp>
      <p:pic>
        <p:nvPicPr>
          <p:cNvPr id="15363" name="Picture 6" descr="stres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3214688"/>
            <a:ext cx="4500562"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type="body" idx="4294967295"/>
          </p:nvPr>
        </p:nvSpPr>
        <p:spPr>
          <a:xfrm>
            <a:off x="2143125" y="714375"/>
            <a:ext cx="5000625" cy="642938"/>
          </a:xfrm>
        </p:spPr>
        <p:txBody>
          <a:bodyPr rtlCol="0">
            <a:normAutofit fontScale="62500" lnSpcReduction="20000"/>
          </a:bodyPr>
          <a:lstStyle/>
          <a:p>
            <a:pPr eaLnBrk="1" fontAlgn="auto" hangingPunct="1">
              <a:spcAft>
                <a:spcPts val="0"/>
              </a:spcAft>
              <a:buFont typeface="Wingdings" pitchFamily="2" charset="2"/>
              <a:buNone/>
              <a:defRPr/>
            </a:pPr>
            <a:r>
              <a:rPr lang="tr-TR" b="1" dirty="0" smtClean="0">
                <a:solidFill>
                  <a:srgbClr val="FF0000"/>
                </a:solidFill>
              </a:rPr>
              <a:t>  </a:t>
            </a:r>
            <a:r>
              <a:rPr lang="tr-TR" b="1" dirty="0" smtClean="0">
                <a:solidFill>
                  <a:srgbClr val="FF0000"/>
                </a:solidFill>
                <a:latin typeface="Comic Sans MS" pitchFamily="66" charset="0"/>
              </a:rPr>
              <a:t>Ciddi bir sınav  kaygısı yaşıyorsun</a:t>
            </a:r>
          </a:p>
          <a:p>
            <a:pPr eaLnBrk="1" fontAlgn="auto" hangingPunct="1">
              <a:spcAft>
                <a:spcPts val="0"/>
              </a:spcAft>
              <a:buFont typeface="Wingdings" pitchFamily="2" charset="2"/>
              <a:buNone/>
              <a:defRPr/>
            </a:pPr>
            <a:r>
              <a:rPr lang="tr-TR" b="1" dirty="0" smtClean="0">
                <a:solidFill>
                  <a:srgbClr val="FF0000"/>
                </a:solidFill>
                <a:latin typeface="Comic Sans MS" pitchFamily="66" charset="0"/>
              </a:rPr>
              <a:t> demektir.</a:t>
            </a:r>
            <a:endParaRPr lang="tr-TR" b="1" dirty="0" smtClean="0">
              <a:solidFill>
                <a:srgbClr val="FF0000"/>
              </a:solidFill>
            </a:endParaRPr>
          </a:p>
        </p:txBody>
      </p:sp>
      <p:sp>
        <p:nvSpPr>
          <p:cNvPr id="218118" name="Rectangle 6"/>
          <p:cNvSpPr>
            <a:spLocks noChangeArrowheads="1"/>
          </p:cNvSpPr>
          <p:nvPr/>
        </p:nvSpPr>
        <p:spPr bwMode="auto">
          <a:xfrm>
            <a:off x="2071688" y="2500313"/>
            <a:ext cx="6553200" cy="3416300"/>
          </a:xfrm>
          <a:prstGeom prst="rect">
            <a:avLst/>
          </a:prstGeom>
          <a:noFill/>
          <a:ln w="9525">
            <a:noFill/>
            <a:miter lim="800000"/>
            <a:headEnd/>
            <a:tailEnd/>
          </a:ln>
          <a:effectLst/>
        </p:spPr>
        <p:txBody>
          <a:bodyPr>
            <a:spAutoFit/>
          </a:bodyPr>
          <a:lstStyle/>
          <a:p>
            <a:pPr eaLnBrk="1" hangingPunct="1">
              <a:defRPr/>
            </a:pPr>
            <a:r>
              <a:rPr lang="tr-TR" sz="2400" dirty="0">
                <a:solidFill>
                  <a:srgbClr val="000000"/>
                </a:solidFill>
                <a:effectLst>
                  <a:outerShdw blurRad="38100" dist="38100" dir="2700000" algn="tl">
                    <a:srgbClr val="C0C0C0"/>
                  </a:outerShdw>
                </a:effectLst>
              </a:rPr>
              <a:t>            Unutma ki; kaygı normal şartlar altında seni motive eder, çalışma isteğini artırır,  bu anlamda olumlu  ve olması gereken bir duygudur. </a:t>
            </a:r>
          </a:p>
          <a:p>
            <a:pPr algn="just" eaLnBrk="1" hangingPunct="1">
              <a:defRPr/>
            </a:pPr>
            <a:endParaRPr lang="tr-TR" sz="2400" dirty="0">
              <a:solidFill>
                <a:srgbClr val="000000"/>
              </a:solidFill>
              <a:effectLst>
                <a:outerShdw blurRad="38100" dist="38100" dir="2700000" algn="tl">
                  <a:srgbClr val="C0C0C0"/>
                </a:outerShdw>
              </a:effectLst>
            </a:endParaRPr>
          </a:p>
          <a:p>
            <a:pPr eaLnBrk="1" hangingPunct="1">
              <a:defRPr/>
            </a:pPr>
            <a:r>
              <a:rPr lang="tr-TR" sz="2400" dirty="0">
                <a:solidFill>
                  <a:srgbClr val="000000"/>
                </a:solidFill>
                <a:effectLst>
                  <a:outerShdw blurRad="38100" dist="38100" dir="2700000" algn="tl">
                    <a:srgbClr val="C0C0C0"/>
                  </a:outerShdw>
                </a:effectLst>
              </a:rPr>
              <a:t>           Ancak, bu düşünceler, </a:t>
            </a:r>
            <a:r>
              <a:rPr lang="tr-TR" sz="2400" dirty="0">
                <a:solidFill>
                  <a:srgbClr val="FF0000"/>
                </a:solidFill>
                <a:effectLst>
                  <a:outerShdw blurRad="38100" dist="38100" dir="2700000" algn="tl">
                    <a:srgbClr val="C0C0C0"/>
                  </a:outerShdw>
                </a:effectLst>
              </a:rPr>
              <a:t>SENİN BAŞARINI ENGELLER</a:t>
            </a:r>
            <a:r>
              <a:rPr lang="tr-TR" sz="2400" dirty="0">
                <a:solidFill>
                  <a:srgbClr val="000000"/>
                </a:solidFill>
                <a:effectLst>
                  <a:outerShdw blurRad="38100" dist="38100" dir="2700000" algn="tl">
                    <a:srgbClr val="C0C0C0"/>
                  </a:outerShdw>
                </a:effectLst>
              </a:rPr>
              <a:t>, vücudun sağlıklı tepkiler vermez, düşüncelerin konsantrasyonunu engeller.</a:t>
            </a:r>
          </a:p>
        </p:txBody>
      </p:sp>
      <p:pic>
        <p:nvPicPr>
          <p:cNvPr id="25604" name="Picture 12" descr="sinav_stre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5" y="357188"/>
            <a:ext cx="1428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4294967295"/>
          </p:nvPr>
        </p:nvSpPr>
        <p:spPr>
          <a:xfrm>
            <a:off x="1928813" y="1071563"/>
            <a:ext cx="6624637" cy="4572000"/>
          </a:xfrm>
        </p:spPr>
        <p:txBody>
          <a:bodyPr rtlCol="0">
            <a:normAutofit fontScale="92500" lnSpcReduction="10000"/>
          </a:bodyPr>
          <a:lstStyle/>
          <a:p>
            <a:pPr eaLnBrk="1" fontAlgn="auto" hangingPunct="1">
              <a:lnSpc>
                <a:spcPct val="80000"/>
              </a:lnSpc>
              <a:spcAft>
                <a:spcPts val="0"/>
              </a:spcAft>
              <a:buFont typeface="Wingdings" pitchFamily="2" charset="2"/>
              <a:buNone/>
              <a:defRPr/>
            </a:pPr>
            <a:r>
              <a:rPr lang="tr-TR" sz="2400" dirty="0" smtClean="0">
                <a:solidFill>
                  <a:srgbClr val="FFFF66"/>
                </a:solidFill>
              </a:rPr>
              <a:t>   </a:t>
            </a:r>
            <a:r>
              <a:rPr lang="tr-TR" sz="2400" b="1" u="sng" dirty="0" smtClean="0">
                <a:solidFill>
                  <a:srgbClr val="FF0000"/>
                </a:solidFill>
                <a:latin typeface="Comic Sans MS" pitchFamily="66" charset="0"/>
              </a:rPr>
              <a:t>Peki   böyle düşünme sebebi nedir sence?</a:t>
            </a:r>
          </a:p>
          <a:p>
            <a:pPr eaLnBrk="1" fontAlgn="auto" hangingPunct="1">
              <a:lnSpc>
                <a:spcPct val="80000"/>
              </a:lnSpc>
              <a:spcAft>
                <a:spcPts val="0"/>
              </a:spcAft>
              <a:buFont typeface="Wingdings" pitchFamily="2" charset="2"/>
              <a:buNone/>
              <a:defRPr/>
            </a:pPr>
            <a:endParaRPr lang="tr-TR" sz="2400" b="1" u="sng" dirty="0" smtClean="0">
              <a:solidFill>
                <a:srgbClr val="FF0000"/>
              </a:solidFill>
              <a:latin typeface="Comic Sans MS" pitchFamily="66" charset="0"/>
            </a:endParaRPr>
          </a:p>
          <a:p>
            <a:pPr eaLnBrk="1" fontAlgn="auto" hangingPunct="1">
              <a:lnSpc>
                <a:spcPct val="80000"/>
              </a:lnSpc>
              <a:spcAft>
                <a:spcPts val="0"/>
              </a:spcAft>
              <a:buFont typeface="Wingdings" pitchFamily="2" charset="2"/>
              <a:buNone/>
              <a:defRPr/>
            </a:pPr>
            <a:r>
              <a:rPr lang="tr-TR" sz="2400" b="1" u="sng" dirty="0" smtClean="0">
                <a:solidFill>
                  <a:srgbClr val="000000"/>
                </a:solidFill>
                <a:latin typeface="Comic Sans MS" pitchFamily="66" charset="0"/>
              </a:rPr>
              <a:t>  </a:t>
            </a:r>
            <a:endParaRPr lang="tr-TR" sz="2400" dirty="0" smtClean="0">
              <a:solidFill>
                <a:srgbClr val="000000"/>
              </a:solidFill>
              <a:latin typeface="Comic Sans MS" pitchFamily="66" charset="0"/>
            </a:endParaRPr>
          </a:p>
          <a:p>
            <a:pPr eaLnBrk="1" fontAlgn="auto" hangingPunct="1">
              <a:lnSpc>
                <a:spcPct val="80000"/>
              </a:lnSpc>
              <a:spcAft>
                <a:spcPts val="0"/>
              </a:spcAft>
              <a:buFont typeface="Wingdings" pitchFamily="2" charset="2"/>
              <a:buChar char="ü"/>
              <a:defRPr/>
            </a:pPr>
            <a:r>
              <a:rPr lang="tr-TR" sz="2600" dirty="0" smtClean="0">
                <a:solidFill>
                  <a:srgbClr val="000000"/>
                </a:solidFill>
                <a:latin typeface="Times New Roman" pitchFamily="18" charset="0"/>
                <a:cs typeface="Times New Roman" pitchFamily="18" charset="0"/>
              </a:rPr>
              <a:t>  Sınava gerektiği gibi,yeterli,düzenli ve sistemli bir şekilde hazır değil misin?,</a:t>
            </a:r>
          </a:p>
          <a:p>
            <a:pPr eaLnBrk="1" fontAlgn="auto" hangingPunct="1">
              <a:lnSpc>
                <a:spcPct val="80000"/>
              </a:lnSpc>
              <a:spcAft>
                <a:spcPts val="0"/>
              </a:spcAft>
              <a:buFont typeface="Arial" panose="020B0604020202020204" pitchFamily="34" charset="0"/>
              <a:buNone/>
              <a:defRPr/>
            </a:pPr>
            <a:endParaRPr lang="tr-TR" sz="2600" dirty="0" smtClean="0">
              <a:solidFill>
                <a:srgbClr val="000000"/>
              </a:solidFill>
              <a:latin typeface="Times New Roman" pitchFamily="18" charset="0"/>
              <a:cs typeface="Times New Roman" pitchFamily="18" charset="0"/>
            </a:endParaRPr>
          </a:p>
          <a:p>
            <a:pPr eaLnBrk="1" fontAlgn="auto" hangingPunct="1">
              <a:lnSpc>
                <a:spcPct val="80000"/>
              </a:lnSpc>
              <a:spcAft>
                <a:spcPts val="0"/>
              </a:spcAft>
              <a:buFont typeface="Wingdings" pitchFamily="2" charset="2"/>
              <a:buChar char="ü"/>
              <a:defRPr/>
            </a:pPr>
            <a:r>
              <a:rPr lang="tr-TR" sz="2600" dirty="0" smtClean="0">
                <a:solidFill>
                  <a:srgbClr val="000000"/>
                </a:solidFill>
                <a:latin typeface="Times New Roman" pitchFamily="18" charset="0"/>
                <a:cs typeface="Times New Roman" pitchFamily="18" charset="0"/>
              </a:rPr>
              <a:t>  Gelecekte karşılaşılacağın durumların belirsiz olması, sonucu bilememen ve tahmin edememen seni rahatsız mı ediyor?, </a:t>
            </a:r>
          </a:p>
          <a:p>
            <a:pPr eaLnBrk="1" fontAlgn="auto" hangingPunct="1">
              <a:lnSpc>
                <a:spcPct val="80000"/>
              </a:lnSpc>
              <a:spcAft>
                <a:spcPts val="0"/>
              </a:spcAft>
              <a:buFont typeface="Arial" panose="020B0604020202020204" pitchFamily="34" charset="0"/>
              <a:buNone/>
              <a:defRPr/>
            </a:pPr>
            <a:r>
              <a:rPr lang="tr-TR" sz="2600" dirty="0" smtClean="0">
                <a:solidFill>
                  <a:srgbClr val="000000"/>
                </a:solidFill>
                <a:latin typeface="Times New Roman" pitchFamily="18" charset="0"/>
                <a:cs typeface="Times New Roman" pitchFamily="18" charset="0"/>
              </a:rPr>
              <a:t> </a:t>
            </a:r>
          </a:p>
          <a:p>
            <a:pPr eaLnBrk="1" fontAlgn="auto" hangingPunct="1">
              <a:lnSpc>
                <a:spcPct val="80000"/>
              </a:lnSpc>
              <a:spcAft>
                <a:spcPts val="0"/>
              </a:spcAft>
              <a:buFont typeface="Wingdings" pitchFamily="2" charset="2"/>
              <a:buChar char="ü"/>
              <a:defRPr/>
            </a:pPr>
            <a:r>
              <a:rPr lang="tr-TR" sz="2600" dirty="0" smtClean="0">
                <a:solidFill>
                  <a:srgbClr val="000000"/>
                </a:solidFill>
                <a:latin typeface="Times New Roman" pitchFamily="18" charset="0"/>
                <a:cs typeface="Times New Roman" pitchFamily="18" charset="0"/>
              </a:rPr>
              <a:t>  Sınavı  bir ölüm kalım meselesi haline mi getirdin?,</a:t>
            </a:r>
          </a:p>
          <a:p>
            <a:pPr eaLnBrk="1" fontAlgn="auto" hangingPunct="1">
              <a:lnSpc>
                <a:spcPct val="80000"/>
              </a:lnSpc>
              <a:spcAft>
                <a:spcPts val="0"/>
              </a:spcAft>
              <a:buFont typeface="Arial" panose="020B0604020202020204" pitchFamily="34" charset="0"/>
              <a:buNone/>
              <a:defRPr/>
            </a:pPr>
            <a:endParaRPr lang="tr-TR" sz="2600" dirty="0" smtClean="0">
              <a:solidFill>
                <a:srgbClr val="000000"/>
              </a:solidFill>
              <a:latin typeface="Times New Roman" pitchFamily="18" charset="0"/>
              <a:cs typeface="Times New Roman" pitchFamily="18" charset="0"/>
            </a:endParaRPr>
          </a:p>
          <a:p>
            <a:pPr eaLnBrk="1" fontAlgn="auto" hangingPunct="1">
              <a:lnSpc>
                <a:spcPct val="80000"/>
              </a:lnSpc>
              <a:spcAft>
                <a:spcPts val="0"/>
              </a:spcAft>
              <a:buFont typeface="Wingdings" pitchFamily="2" charset="2"/>
              <a:buChar char="ü"/>
              <a:defRPr/>
            </a:pPr>
            <a:r>
              <a:rPr lang="tr-TR" sz="2600" dirty="0" smtClean="0">
                <a:solidFill>
                  <a:srgbClr val="000000"/>
                </a:solidFill>
                <a:latin typeface="Times New Roman" pitchFamily="18" charset="0"/>
                <a:cs typeface="Times New Roman" pitchFamily="18" charset="0"/>
              </a:rPr>
              <a:t>  Hayatının bu sınavın sonucuna göre  tümüyle mutsuz ya da mutlu geçeceğini mi düşünüyorsun?</a:t>
            </a:r>
          </a:p>
        </p:txBody>
      </p:sp>
      <p:sp>
        <p:nvSpPr>
          <p:cNvPr id="26627" name="Rectangle 3"/>
          <p:cNvSpPr>
            <a:spLocks noChangeArrowheads="1"/>
          </p:cNvSpPr>
          <p:nvPr/>
        </p:nvSpPr>
        <p:spPr bwMode="auto">
          <a:xfrm>
            <a:off x="0" y="0"/>
            <a:ext cx="414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6000" b="1">
                <a:latin typeface="Garamond" panose="02020404030301010803" pitchFamily="18" charset="0"/>
              </a:rPr>
              <a:t> </a:t>
            </a:r>
          </a:p>
        </p:txBody>
      </p:sp>
    </p:spTree>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2143125" y="785813"/>
            <a:ext cx="4038600" cy="5214937"/>
          </a:xfrm>
        </p:spPr>
        <p:txBody>
          <a:bodyPr/>
          <a:lstStyle/>
          <a:p>
            <a:pPr eaLnBrk="1" hangingPunct="1">
              <a:buFont typeface="Wingdings" panose="05000000000000000000" pitchFamily="2" charset="2"/>
              <a:buChar char="ü"/>
            </a:pPr>
            <a:endParaRPr lang="tr-TR" altLang="tr-TR" sz="2000" b="1" smtClean="0">
              <a:solidFill>
                <a:srgbClr val="000000"/>
              </a:solidFill>
              <a:latin typeface="Comic Sans MS" panose="030F0702030302020204" pitchFamily="66" charset="0"/>
            </a:endParaRPr>
          </a:p>
          <a:p>
            <a:pPr eaLnBrk="1" hangingPunct="1">
              <a:buFont typeface="Wingdings" panose="05000000000000000000" pitchFamily="2" charset="2"/>
              <a:buChar char="ü"/>
            </a:pPr>
            <a:r>
              <a:rPr lang="tr-TR" altLang="tr-TR" sz="2000" b="1" smtClean="0">
                <a:solidFill>
                  <a:srgbClr val="000000"/>
                </a:solidFill>
                <a:latin typeface="Comic Sans MS" panose="030F0702030302020204" pitchFamily="66" charset="0"/>
              </a:rPr>
              <a:t>Kendine  güvenmiyor musun?,</a:t>
            </a:r>
          </a:p>
          <a:p>
            <a:pPr eaLnBrk="1" hangingPunct="1">
              <a:buFont typeface="Wingdings" panose="05000000000000000000" pitchFamily="2" charset="2"/>
              <a:buChar char="ü"/>
            </a:pPr>
            <a:r>
              <a:rPr lang="tr-TR" altLang="tr-TR" sz="2000" b="1" smtClean="0">
                <a:solidFill>
                  <a:srgbClr val="000000"/>
                </a:solidFill>
                <a:latin typeface="Comic Sans MS" panose="030F0702030302020204" pitchFamily="66" charset="0"/>
              </a:rPr>
              <a:t>Sınav sistemi, test tekniği, ders çalışma   ve soru çözme teknikleri,puanlama sistemi hakkında yeterli bilgiye sahip değil misin?, </a:t>
            </a:r>
          </a:p>
          <a:p>
            <a:pPr eaLnBrk="1" hangingPunct="1">
              <a:buFont typeface="Wingdings" panose="05000000000000000000" pitchFamily="2" charset="2"/>
              <a:buChar char="ü"/>
            </a:pPr>
            <a:r>
              <a:rPr lang="tr-TR" altLang="tr-TR" sz="2000" b="1" smtClean="0">
                <a:solidFill>
                  <a:srgbClr val="000000"/>
                </a:solidFill>
                <a:latin typeface="Comic Sans MS" panose="030F0702030302020204" pitchFamily="66" charset="0"/>
              </a:rPr>
              <a:t>Sistemli ders çalışmıyor musun ve konu tekrarı yapıp yeterince test çözmüyor musun?,</a:t>
            </a:r>
          </a:p>
          <a:p>
            <a:pPr eaLnBrk="1" hangingPunct="1">
              <a:buFont typeface="Wingdings" panose="05000000000000000000" pitchFamily="2" charset="2"/>
              <a:buChar char="ü"/>
            </a:pPr>
            <a:r>
              <a:rPr lang="tr-TR" altLang="tr-TR" sz="2000" b="1" smtClean="0">
                <a:solidFill>
                  <a:srgbClr val="000000"/>
                </a:solidFill>
                <a:latin typeface="Comic Sans MS" panose="030F0702030302020204" pitchFamily="66" charset="0"/>
              </a:rPr>
              <a:t>Neyi, ne zaman ,nasıl ,neden ,ne kadar yapman gerektiğini bilmiyor musun?,</a:t>
            </a:r>
          </a:p>
          <a:p>
            <a:pPr eaLnBrk="1" hangingPunct="1">
              <a:buFont typeface="Wingdings" panose="05000000000000000000" pitchFamily="2" charset="2"/>
              <a:buNone/>
            </a:pPr>
            <a:endParaRPr lang="tr-TR" altLang="tr-TR" sz="2000" b="1" smtClean="0">
              <a:solidFill>
                <a:srgbClr val="000000"/>
              </a:solidFill>
              <a:latin typeface="Comic Sans MS" panose="030F0702030302020204" pitchFamily="66" charset="0"/>
            </a:endParaRPr>
          </a:p>
          <a:p>
            <a:pPr eaLnBrk="1" hangingPunct="1"/>
            <a:endParaRPr lang="tr-TR" altLang="tr-TR" sz="2000" smtClean="0">
              <a:solidFill>
                <a:srgbClr val="FFFF66"/>
              </a:solidFill>
            </a:endParaRPr>
          </a:p>
        </p:txBody>
      </p:sp>
      <p:pic>
        <p:nvPicPr>
          <p:cNvPr id="27651" name="Picture 6" descr="sinav_kayg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500063"/>
            <a:ext cx="20574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7"/>
          <p:cNvSpPr txBox="1">
            <a:spLocks noChangeArrowheads="1"/>
          </p:cNvSpPr>
          <p:nvPr/>
        </p:nvSpPr>
        <p:spPr bwMode="auto">
          <a:xfrm>
            <a:off x="5292725" y="6308725"/>
            <a:ext cx="3240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tr-TR" altLang="tr-TR" sz="1800">
              <a:latin typeface="Comic Sans MS" panose="030F0702030302020204" pitchFamily="66" charset="0"/>
            </a:endParaRPr>
          </a:p>
        </p:txBody>
      </p:sp>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4294967295"/>
          </p:nvPr>
        </p:nvSpPr>
        <p:spPr>
          <a:xfrm>
            <a:off x="2214563" y="1143000"/>
            <a:ext cx="6400800" cy="2714625"/>
          </a:xfrm>
        </p:spPr>
        <p:txBody>
          <a:bodyPr rtlCol="0">
            <a:normAutofit lnSpcReduction="10000"/>
          </a:bodyPr>
          <a:lstStyle/>
          <a:p>
            <a:pPr eaLnBrk="1" fontAlgn="auto" hangingPunct="1">
              <a:spcAft>
                <a:spcPts val="0"/>
              </a:spcAft>
              <a:buFont typeface="Wingdings" pitchFamily="2" charset="2"/>
              <a:buNone/>
              <a:defRPr/>
            </a:pPr>
            <a:r>
              <a:rPr lang="tr-TR" sz="2800" dirty="0" smtClean="0">
                <a:solidFill>
                  <a:srgbClr val="000000"/>
                </a:solidFill>
                <a:latin typeface="Comic Sans MS" pitchFamily="66" charset="0"/>
              </a:rPr>
              <a:t>Ve en önemlisi ;</a:t>
            </a:r>
          </a:p>
          <a:p>
            <a:pPr eaLnBrk="1" fontAlgn="auto" hangingPunct="1">
              <a:spcAft>
                <a:spcPts val="0"/>
              </a:spcAft>
              <a:buFont typeface="Wingdings" pitchFamily="2" charset="2"/>
              <a:buNone/>
              <a:defRPr/>
            </a:pPr>
            <a:endParaRPr lang="tr-TR" sz="2800" dirty="0" smtClean="0">
              <a:solidFill>
                <a:srgbClr val="000000"/>
              </a:solidFill>
              <a:latin typeface="Comic Sans MS" pitchFamily="66" charset="0"/>
            </a:endParaRPr>
          </a:p>
          <a:p>
            <a:pPr eaLnBrk="1" fontAlgn="auto" hangingPunct="1">
              <a:spcAft>
                <a:spcPts val="0"/>
              </a:spcAft>
              <a:buFont typeface="Wingdings" pitchFamily="2" charset="2"/>
              <a:buChar char="ü"/>
              <a:defRPr/>
            </a:pPr>
            <a:r>
              <a:rPr lang="tr-TR" sz="2800" dirty="0" smtClean="0">
                <a:solidFill>
                  <a:srgbClr val="000000"/>
                </a:solidFill>
                <a:latin typeface="Comic Sans MS" pitchFamily="66" charset="0"/>
              </a:rPr>
              <a:t>Herkesin sınavı kazanırsan sana değer  vereceğini, kazanamazsan hiç kimsenin değer vermeyeceğini mi düşünüyorsun?</a:t>
            </a:r>
          </a:p>
          <a:p>
            <a:pPr eaLnBrk="1" fontAlgn="auto" hangingPunct="1">
              <a:spcAft>
                <a:spcPts val="0"/>
              </a:spcAft>
              <a:buFont typeface="Wingdings" pitchFamily="2" charset="2"/>
              <a:buNone/>
              <a:defRPr/>
            </a:pPr>
            <a:endParaRPr lang="tr-TR" dirty="0" smtClean="0">
              <a:latin typeface="Comic Sans MS" pitchFamily="66" charset="0"/>
            </a:endParaRPr>
          </a:p>
        </p:txBody>
      </p:sp>
      <p:pic>
        <p:nvPicPr>
          <p:cNvPr id="28675" name="Picture 5" descr="rehb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4000500"/>
            <a:ext cx="21605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3492500" y="6308725"/>
            <a:ext cx="3527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tr-TR" altLang="tr-TR" sz="1800">
              <a:latin typeface="Comic Sans MS" panose="030F0702030302020204" pitchFamily="66" charset="0"/>
            </a:endParaRPr>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743200" y="228600"/>
            <a:ext cx="6400800" cy="936625"/>
          </a:xfrm>
        </p:spPr>
        <p:txBody>
          <a:bodyPr anchor="b"/>
          <a:lstStyle/>
          <a:p>
            <a:pPr eaLnBrk="1" hangingPunct="1"/>
            <a:r>
              <a:rPr lang="tr-TR" altLang="tr-TR" smtClean="0">
                <a:latin typeface="Comic Sans MS" panose="030F0702030302020204" pitchFamily="66" charset="0"/>
              </a:rPr>
              <a:t> </a:t>
            </a:r>
          </a:p>
        </p:txBody>
      </p:sp>
      <p:sp>
        <p:nvSpPr>
          <p:cNvPr id="226307" name="Rectangle 3"/>
          <p:cNvSpPr>
            <a:spLocks noGrp="1" noChangeArrowheads="1"/>
          </p:cNvSpPr>
          <p:nvPr>
            <p:ph type="body" idx="4294967295"/>
          </p:nvPr>
        </p:nvSpPr>
        <p:spPr>
          <a:xfrm>
            <a:off x="1928813" y="1928813"/>
            <a:ext cx="6491287" cy="3803650"/>
          </a:xfrm>
        </p:spPr>
        <p:txBody>
          <a:bodyPr rtlCol="0">
            <a:normAutofit fontScale="92500"/>
          </a:bodyPr>
          <a:lstStyle/>
          <a:p>
            <a:pPr eaLnBrk="1" fontAlgn="auto" hangingPunct="1">
              <a:spcAft>
                <a:spcPts val="0"/>
              </a:spcAft>
              <a:buFont typeface="Wingdings" pitchFamily="2" charset="2"/>
              <a:buNone/>
              <a:defRPr/>
            </a:pPr>
            <a:r>
              <a:rPr lang="tr-TR" sz="2800" dirty="0" smtClean="0"/>
              <a:t>  </a:t>
            </a:r>
            <a:r>
              <a:rPr lang="tr-TR" sz="2800" dirty="0" smtClean="0">
                <a:solidFill>
                  <a:srgbClr val="000000"/>
                </a:solidFill>
                <a:latin typeface="Comic Sans MS" pitchFamily="66" charset="0"/>
              </a:rPr>
              <a:t>Bu sebeplerden biri veya birkaçı seni</a:t>
            </a:r>
          </a:p>
          <a:p>
            <a:pPr eaLnBrk="1" fontAlgn="auto" hangingPunct="1">
              <a:spcAft>
                <a:spcPts val="0"/>
              </a:spcAft>
              <a:buFont typeface="Wingdings" pitchFamily="2" charset="2"/>
              <a:buNone/>
              <a:defRPr/>
            </a:pPr>
            <a:r>
              <a:rPr lang="tr-TR" sz="2800" dirty="0" smtClean="0">
                <a:solidFill>
                  <a:srgbClr val="000000"/>
                </a:solidFill>
                <a:latin typeface="Comic Sans MS" pitchFamily="66" charset="0"/>
              </a:rPr>
              <a:t> olumsuz düşüncelere sevk ediyorsa</a:t>
            </a:r>
          </a:p>
          <a:p>
            <a:pPr eaLnBrk="1" fontAlgn="auto" hangingPunct="1">
              <a:spcAft>
                <a:spcPts val="0"/>
              </a:spcAft>
              <a:buFont typeface="Wingdings" pitchFamily="2" charset="2"/>
              <a:buNone/>
              <a:defRPr/>
            </a:pPr>
            <a:r>
              <a:rPr lang="tr-TR" sz="2800" dirty="0" smtClean="0">
                <a:solidFill>
                  <a:srgbClr val="000000"/>
                </a:solidFill>
                <a:latin typeface="Comic Sans MS" pitchFamily="66" charset="0"/>
              </a:rPr>
              <a:t> aşırı kaygılanmana neden olabilir ve</a:t>
            </a:r>
          </a:p>
          <a:p>
            <a:pPr eaLnBrk="1" fontAlgn="auto" hangingPunct="1">
              <a:spcAft>
                <a:spcPts val="0"/>
              </a:spcAft>
              <a:buFont typeface="Wingdings" pitchFamily="2" charset="2"/>
              <a:buNone/>
              <a:defRPr/>
            </a:pPr>
            <a:r>
              <a:rPr lang="tr-TR" sz="2800" dirty="0" smtClean="0">
                <a:solidFill>
                  <a:srgbClr val="000000"/>
                </a:solidFill>
                <a:latin typeface="Comic Sans MS" pitchFamily="66" charset="0"/>
              </a:rPr>
              <a:t> bundan dolayı sınav  başarın  olumsuz</a:t>
            </a:r>
          </a:p>
          <a:p>
            <a:pPr eaLnBrk="1" fontAlgn="auto" hangingPunct="1">
              <a:spcAft>
                <a:spcPts val="0"/>
              </a:spcAft>
              <a:buFont typeface="Wingdings" pitchFamily="2" charset="2"/>
              <a:buNone/>
              <a:defRPr/>
            </a:pPr>
            <a:r>
              <a:rPr lang="tr-TR" sz="2800" dirty="0" smtClean="0">
                <a:solidFill>
                  <a:srgbClr val="000000"/>
                </a:solidFill>
                <a:latin typeface="Comic Sans MS" pitchFamily="66" charset="0"/>
              </a:rPr>
              <a:t> etkilenebilir.  </a:t>
            </a:r>
          </a:p>
          <a:p>
            <a:pPr eaLnBrk="1" fontAlgn="auto" hangingPunct="1">
              <a:spcAft>
                <a:spcPts val="0"/>
              </a:spcAft>
              <a:buFont typeface="Wingdings" pitchFamily="2" charset="2"/>
              <a:buNone/>
              <a:defRPr/>
            </a:pPr>
            <a:r>
              <a:rPr lang="tr-TR" sz="2800" dirty="0" smtClean="0">
                <a:solidFill>
                  <a:srgbClr val="000000"/>
                </a:solidFill>
                <a:latin typeface="Comic Sans MS" pitchFamily="66" charset="0"/>
              </a:rPr>
              <a:t>   </a:t>
            </a:r>
          </a:p>
          <a:p>
            <a:pPr eaLnBrk="1" fontAlgn="auto" hangingPunct="1">
              <a:spcAft>
                <a:spcPts val="0"/>
              </a:spcAft>
              <a:buFont typeface="Wingdings" pitchFamily="2" charset="2"/>
              <a:buNone/>
              <a:defRPr/>
            </a:pPr>
            <a:r>
              <a:rPr lang="tr-TR" sz="2800" dirty="0" smtClean="0">
                <a:solidFill>
                  <a:srgbClr val="000000"/>
                </a:solidFill>
                <a:latin typeface="Comic Sans MS" pitchFamily="66" charset="0"/>
              </a:rPr>
              <a:t>         </a:t>
            </a:r>
            <a:r>
              <a:rPr lang="tr-TR" sz="2800" dirty="0" smtClean="0">
                <a:solidFill>
                  <a:srgbClr val="FF0000"/>
                </a:solidFill>
                <a:latin typeface="Comic Sans MS" pitchFamily="66" charset="0"/>
              </a:rPr>
              <a:t>Hangi çözümün uygun olduğuna sen karar ver ve çözüm için harekete geç.</a:t>
            </a:r>
          </a:p>
        </p:txBody>
      </p:sp>
      <p:sp>
        <p:nvSpPr>
          <p:cNvPr id="29700" name="Text Box 5"/>
          <p:cNvSpPr txBox="1">
            <a:spLocks noChangeArrowheads="1"/>
          </p:cNvSpPr>
          <p:nvPr/>
        </p:nvSpPr>
        <p:spPr bwMode="auto">
          <a:xfrm>
            <a:off x="3286125" y="1071563"/>
            <a:ext cx="39608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3600">
                <a:solidFill>
                  <a:srgbClr val="FF0000"/>
                </a:solidFill>
                <a:latin typeface="Comic Sans MS" panose="030F0702030302020204" pitchFamily="66" charset="0"/>
              </a:rPr>
              <a:t>ÇÖZÜM ?</a:t>
            </a:r>
          </a:p>
        </p:txBody>
      </p:sp>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4294967295"/>
          </p:nvPr>
        </p:nvSpPr>
        <p:spPr>
          <a:xfrm>
            <a:off x="2000250" y="785813"/>
            <a:ext cx="6562725" cy="1857375"/>
          </a:xfrm>
        </p:spPr>
        <p:txBody>
          <a:bodyPr/>
          <a:lstStyle/>
          <a:p>
            <a:pPr eaLnBrk="1" hangingPunct="1">
              <a:lnSpc>
                <a:spcPct val="90000"/>
              </a:lnSpc>
              <a:buFont typeface="Wingdings" panose="05000000000000000000" pitchFamily="2" charset="2"/>
              <a:buChar char="ü"/>
            </a:pPr>
            <a:r>
              <a:rPr lang="tr-TR" altLang="tr-TR" sz="2400" smtClean="0"/>
              <a:t>  </a:t>
            </a:r>
            <a:r>
              <a:rPr lang="tr-TR" altLang="tr-TR" sz="2400" smtClean="0">
                <a:solidFill>
                  <a:srgbClr val="000000"/>
                </a:solidFill>
                <a:latin typeface="Comic Sans MS" panose="030F0702030302020204" pitchFamily="66" charset="0"/>
              </a:rPr>
              <a:t>Neyi ne kadar başarabileceğin konusunda  bir  karar  veremiyorsan eğer, </a:t>
            </a:r>
          </a:p>
          <a:p>
            <a:pPr eaLnBrk="1" hangingPunct="1">
              <a:lnSpc>
                <a:spcPct val="90000"/>
              </a:lnSpc>
              <a:buFont typeface="Arial" panose="020B0604020202020204" pitchFamily="34" charset="0"/>
              <a:buNone/>
            </a:pPr>
            <a:r>
              <a:rPr lang="tr-TR" altLang="tr-TR" sz="2400" smtClean="0">
                <a:solidFill>
                  <a:srgbClr val="000000"/>
                </a:solidFill>
                <a:latin typeface="Comic Sans MS" panose="030F0702030302020204" pitchFamily="66" charset="0"/>
              </a:rPr>
              <a:t>    Geçmişteki başarılarını düşün, İyi ve güzel yaptığın her şeyi listele, ve o listeyi sık sık hatırla</a:t>
            </a:r>
            <a:r>
              <a:rPr lang="tr-TR" altLang="tr-TR" sz="2400" smtClean="0">
                <a:solidFill>
                  <a:srgbClr val="000000"/>
                </a:solidFill>
                <a:latin typeface="Comic Sans MS" panose="030F0702030302020204" pitchFamily="66" charset="0"/>
                <a:sym typeface="Wingdings" panose="05000000000000000000" pitchFamily="2" charset="2"/>
              </a:rPr>
              <a:t></a:t>
            </a:r>
            <a:endParaRPr lang="tr-TR" altLang="tr-TR" sz="2400" smtClean="0">
              <a:solidFill>
                <a:srgbClr val="000000"/>
              </a:solidFill>
              <a:latin typeface="Comic Sans MS" panose="030F0702030302020204" pitchFamily="66" charset="0"/>
            </a:endParaRPr>
          </a:p>
        </p:txBody>
      </p:sp>
      <p:pic>
        <p:nvPicPr>
          <p:cNvPr id="30723" name="Picture 4" descr="başarılı_başarısı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857500"/>
            <a:ext cx="453548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1714500" y="785813"/>
            <a:ext cx="7143750" cy="2357437"/>
          </a:xfrm>
        </p:spPr>
        <p:txBody>
          <a:bodyPr/>
          <a:lstStyle/>
          <a:p>
            <a:pPr eaLnBrk="1" hangingPunct="1">
              <a:lnSpc>
                <a:spcPct val="90000"/>
              </a:lnSpc>
              <a:buFont typeface="Wingdings" panose="05000000000000000000" pitchFamily="2" charset="2"/>
              <a:buNone/>
            </a:pPr>
            <a:r>
              <a:rPr lang="tr-TR" altLang="tr-TR" sz="2400" smtClean="0"/>
              <a:t>     </a:t>
            </a:r>
            <a:r>
              <a:rPr lang="tr-TR" altLang="tr-TR" sz="2400" smtClean="0">
                <a:solidFill>
                  <a:srgbClr val="000000"/>
                </a:solidFill>
                <a:latin typeface="Comic Sans MS" panose="030F0702030302020204" pitchFamily="66" charset="0"/>
              </a:rPr>
              <a:t>Çünkü kendinin neyi başarabileceğinden emin olmadan, başarısız olacağına inanman  ve olumsuz düşünceler </a:t>
            </a:r>
            <a:r>
              <a:rPr lang="tr-TR" altLang="tr-TR" sz="2400" smtClean="0">
                <a:latin typeface="Comic Sans MS" panose="030F0702030302020204" pitchFamily="66" charset="0"/>
              </a:rPr>
              <a:t>geliştirmen,KENDİ HAKKINDA</a:t>
            </a:r>
            <a:r>
              <a:rPr lang="tr-TR" altLang="tr-TR" sz="2400" smtClean="0">
                <a:solidFill>
                  <a:srgbClr val="FF0000"/>
                </a:solidFill>
                <a:latin typeface="Comic Sans MS" panose="030F0702030302020204" pitchFamily="66" charset="0"/>
              </a:rPr>
              <a:t> “ÖNYARGILI” </a:t>
            </a:r>
            <a:r>
              <a:rPr lang="tr-TR" altLang="tr-TR" sz="2400" smtClean="0">
                <a:latin typeface="Comic Sans MS" panose="030F0702030302020204" pitchFamily="66" charset="0"/>
              </a:rPr>
              <a:t>OLMANA NEDEN OLABİLİR.</a:t>
            </a:r>
          </a:p>
        </p:txBody>
      </p:sp>
      <p:pic>
        <p:nvPicPr>
          <p:cNvPr id="31747" name="Picture 5" descr="onyargı_cev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3500438"/>
            <a:ext cx="6189662"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2071688" y="1643063"/>
            <a:ext cx="6400800" cy="2286000"/>
          </a:xfrm>
        </p:spPr>
        <p:txBody>
          <a:bodyPr/>
          <a:lstStyle/>
          <a:p>
            <a:pPr eaLnBrk="1" hangingPunct="1">
              <a:buFont typeface="Wingdings" panose="05000000000000000000" pitchFamily="2" charset="2"/>
              <a:buNone/>
            </a:pPr>
            <a:r>
              <a:rPr lang="tr-TR" altLang="tr-TR" sz="2800" b="1" smtClean="0">
                <a:latin typeface="Mongolian Baiti" panose="03000500000000000000" pitchFamily="66" charset="0"/>
                <a:ea typeface="Mongolian Baiti" panose="03000500000000000000" pitchFamily="66" charset="0"/>
                <a:cs typeface="Mongolian Baiti" panose="03000500000000000000" pitchFamily="66" charset="0"/>
              </a:rPr>
              <a:t>   </a:t>
            </a:r>
            <a:r>
              <a:rPr lang="tr-TR" altLang="tr-TR" sz="2800" b="1" smtClean="0">
                <a:solidFill>
                  <a:srgbClr val="000000"/>
                </a:solidFill>
                <a:latin typeface="Mongolian Baiti" panose="03000500000000000000" pitchFamily="66" charset="0"/>
                <a:ea typeface="Mongolian Baiti" panose="03000500000000000000" pitchFamily="66" charset="0"/>
                <a:cs typeface="Mongolian Baiti" panose="03000500000000000000" pitchFamily="66" charset="0"/>
              </a:rPr>
              <a:t>Oysa neyi başarabileceğini bilmiyorsan eğer,</a:t>
            </a:r>
          </a:p>
          <a:p>
            <a:pPr eaLnBrk="1" hangingPunct="1">
              <a:buFont typeface="Wingdings" panose="05000000000000000000" pitchFamily="2" charset="2"/>
              <a:buNone/>
            </a:pPr>
            <a:r>
              <a:rPr lang="tr-TR" altLang="tr-TR" sz="2800" b="1" smtClean="0">
                <a:solidFill>
                  <a:srgbClr val="000000"/>
                </a:solidFill>
                <a:latin typeface="Mongolian Baiti" panose="03000500000000000000" pitchFamily="66" charset="0"/>
                <a:ea typeface="Mongolian Baiti" panose="03000500000000000000" pitchFamily="66" charset="0"/>
                <a:cs typeface="Mongolian Baiti" panose="03000500000000000000" pitchFamily="66" charset="0"/>
              </a:rPr>
              <a:t> </a:t>
            </a:r>
          </a:p>
          <a:p>
            <a:pPr eaLnBrk="1" hangingPunct="1">
              <a:buFont typeface="Wingdings" panose="05000000000000000000" pitchFamily="2" charset="2"/>
              <a:buNone/>
            </a:pPr>
            <a:r>
              <a:rPr lang="tr-TR" altLang="tr-TR" sz="2800" b="1" smtClean="0">
                <a:solidFill>
                  <a:srgbClr val="000000"/>
                </a:solidFill>
                <a:latin typeface="Mongolian Baiti" panose="03000500000000000000" pitchFamily="66" charset="0"/>
                <a:ea typeface="Mongolian Baiti" panose="03000500000000000000" pitchFamily="66" charset="0"/>
                <a:cs typeface="Mongolian Baiti" panose="03000500000000000000" pitchFamily="66" charset="0"/>
              </a:rPr>
              <a:t>   Neyi başaramayacağını da bilemezsin.</a:t>
            </a:r>
          </a:p>
          <a:p>
            <a:pPr eaLnBrk="1" hangingPunct="1">
              <a:buFont typeface="Wingdings" panose="05000000000000000000" pitchFamily="2" charset="2"/>
              <a:buNone/>
            </a:pPr>
            <a:endParaRPr lang="tr-TR" altLang="tr-TR" sz="2800" b="1" smtClean="0">
              <a:solidFill>
                <a:srgbClr val="000000"/>
              </a:solidFill>
              <a:latin typeface="Mongolian Baiti" panose="03000500000000000000" pitchFamily="66" charset="0"/>
              <a:ea typeface="Mongolian Baiti" panose="03000500000000000000" pitchFamily="66" charset="0"/>
              <a:cs typeface="Mongolian Baiti" panose="03000500000000000000" pitchFamily="66" charset="0"/>
            </a:endParaRPr>
          </a:p>
        </p:txBody>
      </p:sp>
    </p:spTree>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86000" y="428625"/>
            <a:ext cx="5500688" cy="857250"/>
          </a:xfrm>
          <a:prstGeom prst="rect">
            <a:avLst/>
          </a:prstGeom>
        </p:spPr>
        <p:txBody>
          <a:bodyPr/>
          <a:lstStyle/>
          <a:p>
            <a:pPr algn="ctr" eaLnBrk="1" fontAlgn="auto" hangingPunct="1">
              <a:spcAft>
                <a:spcPts val="0"/>
              </a:spcAft>
              <a:defRPr/>
            </a:pPr>
            <a:r>
              <a:rPr lang="tr-TR" sz="4000">
                <a:solidFill>
                  <a:srgbClr val="FF0000"/>
                </a:solidFill>
                <a:ea typeface="+mj-ea"/>
                <a:cs typeface="+mj-cs"/>
              </a:rPr>
              <a:t>Kendine güven!</a:t>
            </a:r>
            <a:r>
              <a:rPr lang="tr-TR" sz="4400">
                <a:latin typeface="+mj-lt"/>
                <a:ea typeface="+mj-ea"/>
                <a:cs typeface="+mj-cs"/>
              </a:rPr>
              <a:t> </a:t>
            </a:r>
            <a:endParaRPr lang="tr-TR" sz="4400" dirty="0">
              <a:latin typeface="+mj-lt"/>
              <a:ea typeface="+mj-ea"/>
              <a:cs typeface="+mj-cs"/>
            </a:endParaRPr>
          </a:p>
        </p:txBody>
      </p:sp>
      <p:sp>
        <p:nvSpPr>
          <p:cNvPr id="33795" name="Rectangle 3"/>
          <p:cNvSpPr txBox="1">
            <a:spLocks noChangeArrowheads="1"/>
          </p:cNvSpPr>
          <p:nvPr/>
        </p:nvSpPr>
        <p:spPr bwMode="auto">
          <a:xfrm>
            <a:off x="2000250" y="1571625"/>
            <a:ext cx="64008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pPr>
            <a:r>
              <a:rPr lang="tr-TR" altLang="tr-TR">
                <a:latin typeface="Comic Sans MS" panose="030F0702030302020204" pitchFamily="66" charset="0"/>
              </a:rPr>
              <a:t>Kendini ‘kötü, başarısız, umutsuz’ görmek yerine, daha olumlu olmaya çalışmaya başlayabilirsin.</a:t>
            </a:r>
          </a:p>
        </p:txBody>
      </p:sp>
      <p:pic>
        <p:nvPicPr>
          <p:cNvPr id="33796"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3786188"/>
            <a:ext cx="30003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sz="half" idx="4294967295"/>
          </p:nvPr>
        </p:nvSpPr>
        <p:spPr>
          <a:xfrm>
            <a:off x="2071688" y="500063"/>
            <a:ext cx="6286500" cy="3143250"/>
          </a:xfrm>
        </p:spPr>
        <p:txBody>
          <a:bodyPr/>
          <a:lstStyle/>
          <a:p>
            <a:pPr algn="just" eaLnBrk="1" hangingPunct="1">
              <a:buFont typeface="Wingdings" panose="05000000000000000000" pitchFamily="2" charset="2"/>
              <a:buChar char="ü"/>
            </a:pPr>
            <a:r>
              <a:rPr lang="tr-TR" altLang="tr-TR" sz="2400" smtClean="0"/>
              <a:t>   </a:t>
            </a:r>
            <a:r>
              <a:rPr lang="tr-TR" altLang="tr-TR" sz="2400" smtClean="0">
                <a:solidFill>
                  <a:srgbClr val="000000"/>
                </a:solidFill>
                <a:latin typeface="Comic Sans MS" panose="030F0702030302020204" pitchFamily="66" charset="0"/>
              </a:rPr>
              <a:t>Zor durumlar karşısında zamanı iyi kullanma ve karşılaştığın her türlü problemle başa çıkma becerilerini yerinde kullanabilirsen eğer   yaşadığın hafif ve olumlu kaygı senin her şeye yetebilmeni sağlayacaktır.</a:t>
            </a:r>
          </a:p>
        </p:txBody>
      </p:sp>
      <p:pic>
        <p:nvPicPr>
          <p:cNvPr id="34819" name="Picture 7" descr="5572e33ef6dba067e841f8785f2c02e2"/>
          <p:cNvPicPr>
            <a:picLocks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5500688" y="3071813"/>
            <a:ext cx="2747962" cy="3068637"/>
          </a:xfrm>
          <a:noFill/>
        </p:spPr>
      </p:pic>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0" y="0"/>
            <a:ext cx="2627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6000" b="1">
                <a:latin typeface="Garamond" panose="02020404030301010803" pitchFamily="18" charset="0"/>
              </a:rPr>
              <a:t> </a:t>
            </a:r>
          </a:p>
        </p:txBody>
      </p:sp>
      <p:sp>
        <p:nvSpPr>
          <p:cNvPr id="16387" name="Rectangle 6"/>
          <p:cNvSpPr>
            <a:spLocks noChangeArrowheads="1"/>
          </p:cNvSpPr>
          <p:nvPr/>
        </p:nvSpPr>
        <p:spPr bwMode="auto">
          <a:xfrm>
            <a:off x="2000250" y="1571625"/>
            <a:ext cx="660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solidFill>
                  <a:srgbClr val="000000"/>
                </a:solidFill>
                <a:latin typeface="Comic Sans MS" panose="030F0702030302020204" pitchFamily="66" charset="0"/>
              </a:rPr>
              <a:t>Alışılmadık bir durum karşısında ,ya da herhangi bir döneme özgü (sınav  dönemi vb.) yoğun duygulanım  ile birlikte, aynı zamanda fizyolojik belirtilerin oluşması  ve bunu yaşayan kişi tarafından  algılanması ile ortaya çıkan durum  </a:t>
            </a:r>
            <a:r>
              <a:rPr lang="tr-TR" altLang="tr-TR" sz="2400" b="1">
                <a:solidFill>
                  <a:srgbClr val="FF0000"/>
                </a:solidFill>
                <a:latin typeface="Comic Sans MS" panose="030F0702030302020204" pitchFamily="66" charset="0"/>
              </a:rPr>
              <a:t>KAYGI</a:t>
            </a:r>
            <a:r>
              <a:rPr lang="tr-TR" altLang="tr-TR" sz="2400" b="1">
                <a:solidFill>
                  <a:srgbClr val="000000"/>
                </a:solidFill>
                <a:latin typeface="Comic Sans MS" panose="030F0702030302020204" pitchFamily="66" charset="0"/>
              </a:rPr>
              <a:t> dır.</a:t>
            </a:r>
            <a:endParaRPr lang="tr-TR" altLang="tr-TR" sz="2400">
              <a:solidFill>
                <a:srgbClr val="000000"/>
              </a:solidFill>
              <a:latin typeface="Comic Sans MS" panose="030F0702030302020204" pitchFamily="66" charset="0"/>
            </a:endParaRPr>
          </a:p>
          <a:p>
            <a:pPr eaLnBrk="1" hangingPunct="1">
              <a:spcBef>
                <a:spcPct val="0"/>
              </a:spcBef>
              <a:buFontTx/>
              <a:buNone/>
            </a:pPr>
            <a:endParaRPr lang="tr-TR" altLang="tr-TR" sz="2400">
              <a:solidFill>
                <a:srgbClr val="000000"/>
              </a:solidFill>
              <a:latin typeface="Comic Sans MS" panose="030F0702030302020204" pitchFamily="66" charset="0"/>
            </a:endParaRPr>
          </a:p>
          <a:p>
            <a:pPr eaLnBrk="1" hangingPunct="1">
              <a:spcBef>
                <a:spcPct val="0"/>
              </a:spcBef>
              <a:buFontTx/>
              <a:buNone/>
            </a:pPr>
            <a:endParaRPr lang="tr-TR" altLang="tr-TR" sz="2400">
              <a:solidFill>
                <a:srgbClr val="FFFF66"/>
              </a:solidFill>
              <a:latin typeface="Garamond" panose="02020404030301010803" pitchFamily="18" charset="0"/>
            </a:endParaRPr>
          </a:p>
          <a:p>
            <a:pPr eaLnBrk="1" hangingPunct="1">
              <a:spcBef>
                <a:spcPct val="0"/>
              </a:spcBef>
              <a:buFontTx/>
              <a:buNone/>
            </a:pPr>
            <a:endParaRPr lang="tr-TR" altLang="tr-TR" sz="2400">
              <a:latin typeface="Garamond" panose="02020404030301010803" pitchFamily="18" charset="0"/>
            </a:endParaRPr>
          </a:p>
        </p:txBody>
      </p:sp>
    </p:spTree>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00188" y="285750"/>
            <a:ext cx="6400800" cy="1143000"/>
          </a:xfrm>
          <a:prstGeom prst="rect">
            <a:avLst/>
          </a:prstGeom>
        </p:spPr>
        <p:txBody>
          <a:bodyPr>
            <a:normAutofit/>
          </a:bodyPr>
          <a:lstStyle/>
          <a:p>
            <a:pPr algn="ctr" eaLnBrk="1" fontAlgn="auto" hangingPunct="1">
              <a:spcAft>
                <a:spcPts val="0"/>
              </a:spcAft>
              <a:defRPr/>
            </a:pPr>
            <a:r>
              <a:rPr lang="tr-TR" sz="2800">
                <a:solidFill>
                  <a:srgbClr val="FF0000"/>
                </a:solidFill>
                <a:ea typeface="+mj-ea"/>
                <a:cs typeface="+mj-cs"/>
              </a:rPr>
              <a:t>Kaygı düzeyini ayarla.</a:t>
            </a:r>
            <a:r>
              <a:rPr lang="tr-TR" sz="2800">
                <a:latin typeface="+mj-lt"/>
                <a:ea typeface="+mj-ea"/>
                <a:cs typeface="+mj-cs"/>
              </a:rPr>
              <a:t> </a:t>
            </a:r>
            <a:endParaRPr lang="tr-TR" sz="2800" dirty="0">
              <a:latin typeface="+mj-lt"/>
              <a:ea typeface="+mj-ea"/>
              <a:cs typeface="+mj-cs"/>
            </a:endParaRPr>
          </a:p>
        </p:txBody>
      </p:sp>
      <p:sp>
        <p:nvSpPr>
          <p:cNvPr id="35843" name="Rectangle 3"/>
          <p:cNvSpPr txBox="1">
            <a:spLocks noChangeArrowheads="1"/>
          </p:cNvSpPr>
          <p:nvPr/>
        </p:nvSpPr>
        <p:spPr bwMode="auto">
          <a:xfrm>
            <a:off x="1928813" y="1000125"/>
            <a:ext cx="64008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pPr>
            <a:r>
              <a:rPr lang="tr-TR" altLang="tr-TR" sz="2800">
                <a:latin typeface="Comic Sans MS" panose="030F0702030302020204" pitchFamily="66" charset="0"/>
              </a:rPr>
              <a:t>şu kadar net almazsam ben bir hiçim, her soruya 2 dakikadan fazla harcamamalıyım’ gibi sizi zorlayacak cümlelere saplanmayın. Aşırı kaygı başarı düzeyinizi düşürür.</a:t>
            </a:r>
          </a:p>
        </p:txBody>
      </p:sp>
      <p:pic>
        <p:nvPicPr>
          <p:cNvPr id="35844" name="Picture 4" descr="imagesCAVNGV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3714750"/>
            <a:ext cx="230505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body" sz="half" idx="4294967295"/>
          </p:nvPr>
        </p:nvSpPr>
        <p:spPr>
          <a:xfrm>
            <a:off x="2214563" y="3000375"/>
            <a:ext cx="6572250" cy="2571750"/>
          </a:xfrm>
        </p:spPr>
        <p:txBody>
          <a:bodyPr/>
          <a:lstStyle/>
          <a:p>
            <a:pPr eaLnBrk="1" hangingPunct="1">
              <a:buFont typeface="Wingdings" panose="05000000000000000000" pitchFamily="2" charset="2"/>
              <a:buChar char="ü"/>
            </a:pPr>
            <a:r>
              <a:rPr lang="tr-TR" altLang="tr-TR" sz="2400" b="1" smtClean="0">
                <a:solidFill>
                  <a:srgbClr val="000000"/>
                </a:solidFill>
                <a:latin typeface="Comic Sans MS" panose="030F0702030302020204" pitchFamily="66" charset="0"/>
              </a:rPr>
              <a:t>Sadece başardıklarına odaklanma, başarısız olduğun konuları önemse, başarmanın en önemli yolu sıkıntı yaşadığın konuların üzerine gidip, </a:t>
            </a:r>
          </a:p>
          <a:p>
            <a:pPr eaLnBrk="1" hangingPunct="1">
              <a:buFont typeface="Arial" panose="020B0604020202020204" pitchFamily="34" charset="0"/>
              <a:buNone/>
            </a:pPr>
            <a:r>
              <a:rPr lang="tr-TR" altLang="tr-TR" sz="2400" b="1" smtClean="0">
                <a:solidFill>
                  <a:srgbClr val="000000"/>
                </a:solidFill>
                <a:latin typeface="Comic Sans MS" panose="030F0702030302020204" pitchFamily="66" charset="0"/>
              </a:rPr>
              <a:t>   onunla mücadele etmektir,</a:t>
            </a:r>
            <a:r>
              <a:rPr lang="tr-TR" altLang="tr-TR" sz="2400" b="1" smtClean="0">
                <a:latin typeface="Comic Sans MS" panose="030F0702030302020204" pitchFamily="66" charset="0"/>
              </a:rPr>
              <a:t> </a:t>
            </a:r>
          </a:p>
          <a:p>
            <a:pPr eaLnBrk="1" hangingPunct="1"/>
            <a:endParaRPr lang="tr-TR" altLang="tr-TR" sz="2400" smtClean="0">
              <a:latin typeface="Comic Sans MS" panose="030F0702030302020204" pitchFamily="66" charset="0"/>
            </a:endParaRPr>
          </a:p>
        </p:txBody>
      </p:sp>
      <p:sp>
        <p:nvSpPr>
          <p:cNvPr id="6" name="5 Dikdörtgen"/>
          <p:cNvSpPr/>
          <p:nvPr/>
        </p:nvSpPr>
        <p:spPr>
          <a:xfrm>
            <a:off x="2214563" y="1000125"/>
            <a:ext cx="6000750" cy="1200150"/>
          </a:xfrm>
          <a:prstGeom prst="rect">
            <a:avLst/>
          </a:prstGeom>
        </p:spPr>
        <p:txBody>
          <a:bodyPr>
            <a:spAutoFit/>
          </a:bodyPr>
          <a:lstStyle/>
          <a:p>
            <a:pPr marL="342900" indent="-342900" eaLnBrk="1" hangingPunct="1">
              <a:spcBef>
                <a:spcPct val="20000"/>
              </a:spcBef>
              <a:buClr>
                <a:schemeClr val="tx1"/>
              </a:buClr>
              <a:buFont typeface="Wingdings" pitchFamily="2" charset="2"/>
              <a:buChar char="ü"/>
              <a:defRPr/>
            </a:pPr>
            <a:r>
              <a:rPr lang="tr-TR" sz="2400" b="1" kern="0" dirty="0">
                <a:solidFill>
                  <a:srgbClr val="000000"/>
                </a:solidFill>
                <a:effectLst>
                  <a:outerShdw blurRad="38100" dist="38100" dir="2700000" algn="tl">
                    <a:srgbClr val="FFFFFF"/>
                  </a:outerShdw>
                </a:effectLst>
              </a:rPr>
              <a:t>Derse devamlı ve etkin katıl, her zaman başarılı olmasan bile bundan vazgeçme, </a:t>
            </a:r>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body" sz="half" idx="4294967295"/>
          </p:nvPr>
        </p:nvSpPr>
        <p:spPr>
          <a:xfrm>
            <a:off x="2000250" y="1000125"/>
            <a:ext cx="3314700" cy="4357688"/>
          </a:xfrm>
          <a:solidFill>
            <a:srgbClr val="002060"/>
          </a:solidFill>
        </p:spPr>
        <p:txBody>
          <a:bodyPr/>
          <a:lstStyle/>
          <a:p>
            <a:pPr eaLnBrk="1" hangingPunct="1">
              <a:buFont typeface="Arial" panose="020B0604020202020204" pitchFamily="34" charset="0"/>
              <a:buNone/>
            </a:pPr>
            <a:endParaRPr lang="tr-TR" altLang="tr-TR" sz="2000" b="1" smtClean="0">
              <a:solidFill>
                <a:srgbClr val="000000"/>
              </a:solidFill>
              <a:latin typeface="Comic Sans MS" panose="030F0702030302020204" pitchFamily="66" charset="0"/>
            </a:endParaRPr>
          </a:p>
          <a:p>
            <a:pPr eaLnBrk="1" hangingPunct="1">
              <a:buFont typeface="Wingdings" panose="05000000000000000000" pitchFamily="2" charset="2"/>
              <a:buChar char="ü"/>
            </a:pPr>
            <a:endParaRPr lang="tr-TR" altLang="tr-TR" sz="2000" b="1" smtClean="0">
              <a:solidFill>
                <a:srgbClr val="000000"/>
              </a:solidFill>
              <a:latin typeface="Comic Sans MS" panose="030F0702030302020204" pitchFamily="66" charset="0"/>
            </a:endParaRPr>
          </a:p>
          <a:p>
            <a:pPr eaLnBrk="1" hangingPunct="1">
              <a:buFont typeface="Wingdings" panose="05000000000000000000" pitchFamily="2" charset="2"/>
              <a:buChar char="ü"/>
            </a:pPr>
            <a:r>
              <a:rPr lang="tr-TR" altLang="tr-TR" sz="2000" b="1" smtClean="0">
                <a:solidFill>
                  <a:schemeClr val="bg1"/>
                </a:solidFill>
                <a:latin typeface="Comic Sans MS" panose="030F0702030302020204" pitchFamily="66" charset="0"/>
              </a:rPr>
              <a:t>Anlamadığın konunun üzerine gidip ısrarcı olursan, o bilgiyi mutlaka kazanırsın, ancak bu konuda zaman zaman yardım alman gerekebilir, konu ile ilgili uzman ve öğretmenlerden bilgi almayı dene, soru sormaktan kaçınma, </a:t>
            </a:r>
            <a:endParaRPr lang="tr-TR" altLang="tr-TR" sz="2000" smtClean="0">
              <a:solidFill>
                <a:schemeClr val="bg1"/>
              </a:solidFill>
              <a:latin typeface="Comic Sans MS" panose="030F0702030302020204" pitchFamily="66" charset="0"/>
            </a:endParaRPr>
          </a:p>
        </p:txBody>
      </p:sp>
      <p:sp>
        <p:nvSpPr>
          <p:cNvPr id="38915" name="Rectangle 6"/>
          <p:cNvSpPr>
            <a:spLocks noGrp="1" noChangeArrowheads="1"/>
          </p:cNvSpPr>
          <p:nvPr>
            <p:ph type="body" sz="half" idx="4294967295"/>
          </p:nvPr>
        </p:nvSpPr>
        <p:spPr>
          <a:xfrm>
            <a:off x="5572125" y="1000125"/>
            <a:ext cx="3024188" cy="4357688"/>
          </a:xfrm>
          <a:solidFill>
            <a:srgbClr val="002060"/>
          </a:solidFill>
        </p:spPr>
        <p:txBody>
          <a:bodyPr/>
          <a:lstStyle/>
          <a:p>
            <a:pPr eaLnBrk="1" hangingPunct="1">
              <a:buFont typeface="Wingdings" panose="05000000000000000000" pitchFamily="2" charset="2"/>
              <a:buChar char="ü"/>
            </a:pPr>
            <a:endParaRPr lang="tr-TR" altLang="tr-TR" sz="2000" b="1" smtClean="0">
              <a:solidFill>
                <a:schemeClr val="bg1"/>
              </a:solidFill>
              <a:latin typeface="Comic Sans MS" panose="030F0702030302020204" pitchFamily="66" charset="0"/>
            </a:endParaRPr>
          </a:p>
          <a:p>
            <a:pPr eaLnBrk="1" hangingPunct="1">
              <a:buFont typeface="Wingdings" panose="05000000000000000000" pitchFamily="2" charset="2"/>
              <a:buChar char="ü"/>
            </a:pPr>
            <a:endParaRPr lang="tr-TR" altLang="tr-TR" sz="2000" b="1" smtClean="0">
              <a:solidFill>
                <a:schemeClr val="bg1"/>
              </a:solidFill>
              <a:latin typeface="Comic Sans MS" panose="030F0702030302020204" pitchFamily="66" charset="0"/>
            </a:endParaRPr>
          </a:p>
          <a:p>
            <a:pPr eaLnBrk="1" hangingPunct="1">
              <a:buFont typeface="Wingdings" panose="05000000000000000000" pitchFamily="2" charset="2"/>
              <a:buChar char="ü"/>
            </a:pPr>
            <a:r>
              <a:rPr lang="tr-TR" altLang="tr-TR" sz="2000" b="1" smtClean="0">
                <a:solidFill>
                  <a:schemeClr val="bg1"/>
                </a:solidFill>
                <a:latin typeface="Comic Sans MS" panose="030F0702030302020204" pitchFamily="66" charset="0"/>
              </a:rPr>
              <a:t>Bir kere anlamadın diye kimse seni küçümsemez, aksine bu çaban onlara olayı ne kadar ciddiye alıp üzerine gittiğini görmelerini ve seni takdir etmelerini sağlar. </a:t>
            </a:r>
          </a:p>
          <a:p>
            <a:pPr eaLnBrk="1" hangingPunct="1">
              <a:buFont typeface="Wingdings" panose="05000000000000000000" pitchFamily="2" charset="2"/>
              <a:buNone/>
            </a:pPr>
            <a:endParaRPr lang="tr-TR" altLang="tr-TR" sz="2000" b="1" smtClean="0">
              <a:solidFill>
                <a:schemeClr val="bg1"/>
              </a:solidFill>
              <a:latin typeface="Comic Sans MS" panose="030F0702030302020204" pitchFamily="66" charset="0"/>
            </a:endParaRPr>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sz="half" idx="4294967295"/>
          </p:nvPr>
        </p:nvSpPr>
        <p:spPr>
          <a:xfrm>
            <a:off x="2571750" y="1643063"/>
            <a:ext cx="5572125" cy="2786062"/>
          </a:xfrm>
        </p:spPr>
        <p:txBody>
          <a:bodyPr/>
          <a:lstStyle/>
          <a:p>
            <a:pPr eaLnBrk="1" hangingPunct="1">
              <a:buFont typeface="Wingdings" panose="05000000000000000000" pitchFamily="2" charset="2"/>
              <a:buChar char="ü"/>
            </a:pPr>
            <a:r>
              <a:rPr lang="tr-TR" altLang="tr-TR" sz="2400" b="1" smtClean="0">
                <a:latin typeface="Comic Sans MS" panose="030F0702030302020204" pitchFamily="66" charset="0"/>
              </a:rPr>
              <a:t>  </a:t>
            </a:r>
            <a:r>
              <a:rPr lang="tr-TR" altLang="tr-TR" sz="2400" b="1" smtClean="0">
                <a:solidFill>
                  <a:srgbClr val="000000"/>
                </a:solidFill>
                <a:latin typeface="Comic Sans MS" panose="030F0702030302020204" pitchFamily="66" charset="0"/>
              </a:rPr>
              <a:t>Gerçekçi hedefler koy,</a:t>
            </a:r>
          </a:p>
          <a:p>
            <a:pPr eaLnBrk="1" hangingPunct="1">
              <a:buFont typeface="Wingdings" panose="05000000000000000000" pitchFamily="2" charset="2"/>
              <a:buNone/>
            </a:pPr>
            <a:r>
              <a:rPr lang="tr-TR" altLang="tr-TR" sz="2400" b="1" smtClean="0">
                <a:solidFill>
                  <a:srgbClr val="000000"/>
                </a:solidFill>
                <a:latin typeface="Comic Sans MS" panose="030F0702030302020204" pitchFamily="66" charset="0"/>
              </a:rPr>
              <a:t>   Neyi ne kadar başarabileceğin konusunda gerçekçi olmayı dene.Ve bunu belirledikten sonra koyduğun hedef için çalış…….</a:t>
            </a:r>
          </a:p>
          <a:p>
            <a:pPr eaLnBrk="1" hangingPunct="1">
              <a:buFont typeface="Wingdings" panose="05000000000000000000" pitchFamily="2" charset="2"/>
              <a:buNone/>
            </a:pPr>
            <a:endParaRPr lang="tr-TR" altLang="tr-TR" sz="2400" smtClean="0">
              <a:solidFill>
                <a:srgbClr val="000000"/>
              </a:solidFill>
              <a:latin typeface="Comic Sans MS" panose="030F0702030302020204" pitchFamily="66" charset="0"/>
            </a:endParaRPr>
          </a:p>
        </p:txBody>
      </p:sp>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928813" y="642938"/>
            <a:ext cx="6858000" cy="2678112"/>
          </a:xfrm>
          <a:prstGeom prst="rect">
            <a:avLst/>
          </a:prstGeom>
          <a:noFill/>
          <a:ln w="9525">
            <a:noFill/>
            <a:miter lim="800000"/>
            <a:headEnd/>
            <a:tailEnd/>
          </a:ln>
          <a:effectLst/>
        </p:spPr>
        <p:txBody>
          <a:bodyPr>
            <a:spAutoFit/>
          </a:bodyPr>
          <a:lstStyle/>
          <a:p>
            <a:pPr eaLnBrk="1" hangingPunct="1">
              <a:defRPr/>
            </a:pPr>
            <a:r>
              <a:rPr lang="tr-TR" sz="2400" b="1" i="1" dirty="0">
                <a:solidFill>
                  <a:srgbClr val="000000"/>
                </a:solidFill>
                <a:effectLst>
                  <a:outerShdw blurRad="38100" dist="38100" dir="2700000" algn="tl">
                    <a:srgbClr val="C0C0C0"/>
                  </a:outerShdw>
                </a:effectLst>
              </a:rPr>
              <a:t>Hayatınızın her gününü sanki bir dağa tırmanıyormuşsunuz gibi yaşayın. Arada bir zirveye göz ucuyla bakın ki, hedefiniz daima aklınızda olsun, ama yalnızca zirveye odaklanıp, varılan her yeni noktanın farklı ve güzel manzarasını da kaçırmayın”</a:t>
            </a:r>
          </a:p>
          <a:p>
            <a:pPr eaLnBrk="1" hangingPunct="1">
              <a:defRPr/>
            </a:pPr>
            <a:r>
              <a:rPr lang="tr-TR" sz="2400" b="1" i="1" dirty="0">
                <a:solidFill>
                  <a:srgbClr val="000000"/>
                </a:solidFill>
                <a:effectLst>
                  <a:outerShdw blurRad="38100" dist="38100" dir="2700000" algn="tl">
                    <a:srgbClr val="C0C0C0"/>
                  </a:outerShdw>
                </a:effectLst>
              </a:rPr>
              <a:t>“Kaynağı bilinmiyor”</a:t>
            </a:r>
          </a:p>
        </p:txBody>
      </p:sp>
      <p:pic>
        <p:nvPicPr>
          <p:cNvPr id="40963" name="Picture 7" descr="672-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3214688"/>
            <a:ext cx="218598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tekrar"/>
          <p:cNvPicPr>
            <a:picLocks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6118225" y="357188"/>
            <a:ext cx="2644775" cy="5929312"/>
          </a:xfrm>
          <a:noFill/>
        </p:spPr>
      </p:pic>
      <p:sp>
        <p:nvSpPr>
          <p:cNvPr id="41987" name="Rectangle 3"/>
          <p:cNvSpPr>
            <a:spLocks noGrp="1" noChangeArrowheads="1"/>
          </p:cNvSpPr>
          <p:nvPr>
            <p:ph type="body" sz="half" idx="4294967295"/>
          </p:nvPr>
        </p:nvSpPr>
        <p:spPr>
          <a:xfrm>
            <a:off x="1857375" y="714375"/>
            <a:ext cx="4173538" cy="5357813"/>
          </a:xfrm>
        </p:spPr>
        <p:txBody>
          <a:bodyPr/>
          <a:lstStyle/>
          <a:p>
            <a:pPr eaLnBrk="1" hangingPunct="1">
              <a:buFont typeface="Wingdings" panose="05000000000000000000" pitchFamily="2" charset="2"/>
              <a:buChar char="ü"/>
            </a:pPr>
            <a:r>
              <a:rPr lang="tr-TR" altLang="tr-TR" sz="2400" b="1" smtClean="0">
                <a:solidFill>
                  <a:srgbClr val="FFFF66"/>
                </a:solidFill>
              </a:rPr>
              <a:t>   </a:t>
            </a:r>
            <a:r>
              <a:rPr lang="tr-TR" altLang="tr-TR" sz="2400" b="1" smtClean="0">
                <a:solidFill>
                  <a:srgbClr val="000000"/>
                </a:solidFill>
                <a:latin typeface="Comic Sans MS" panose="030F0702030302020204" pitchFamily="66" charset="0"/>
              </a:rPr>
              <a:t>Etkili, sistemli düzenli konu tekrarı yap ve test çöz. </a:t>
            </a:r>
          </a:p>
          <a:p>
            <a:pPr eaLnBrk="1" hangingPunct="1">
              <a:buFont typeface="Arial" panose="020B0604020202020204" pitchFamily="34" charset="0"/>
              <a:buNone/>
            </a:pPr>
            <a:r>
              <a:rPr lang="tr-TR" altLang="tr-TR" sz="2400" b="1" smtClean="0">
                <a:solidFill>
                  <a:srgbClr val="000000"/>
                </a:solidFill>
                <a:latin typeface="Comic Sans MS" panose="030F0702030302020204" pitchFamily="66" charset="0"/>
              </a:rPr>
              <a:t>   </a:t>
            </a:r>
          </a:p>
          <a:p>
            <a:pPr eaLnBrk="1" hangingPunct="1">
              <a:buFont typeface="Arial" panose="020B0604020202020204" pitchFamily="34" charset="0"/>
              <a:buNone/>
            </a:pPr>
            <a:r>
              <a:rPr lang="tr-TR" altLang="tr-TR" sz="2400" b="1" smtClean="0">
                <a:solidFill>
                  <a:srgbClr val="000000"/>
                </a:solidFill>
                <a:latin typeface="Comic Sans MS" panose="030F0702030302020204" pitchFamily="66" charset="0"/>
              </a:rPr>
              <a:t>   Bu senin sınav  sistemini, zamanı iyi kullanman konusunda pratik fikirler geliştirerek tecrübe kazanmanı sağlayacaktır.</a:t>
            </a:r>
          </a:p>
          <a:p>
            <a:pPr eaLnBrk="1" hangingPunct="1"/>
            <a:endParaRPr lang="tr-TR" altLang="tr-TR" sz="2400" b="1" smtClean="0">
              <a:solidFill>
                <a:srgbClr val="000000"/>
              </a:solidFill>
              <a:latin typeface="Comic Sans MS" panose="030F0702030302020204" pitchFamily="66" charset="0"/>
            </a:endParaRPr>
          </a:p>
        </p:txBody>
      </p:sp>
    </p:spTree>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type="body" idx="4294967295"/>
          </p:nvPr>
        </p:nvSpPr>
        <p:spPr>
          <a:xfrm>
            <a:off x="2143125" y="928688"/>
            <a:ext cx="6400800" cy="4495800"/>
          </a:xfrm>
        </p:spPr>
        <p:txBody>
          <a:bodyPr rtlCol="0">
            <a:normAutofit lnSpcReduction="10000"/>
          </a:bodyPr>
          <a:lstStyle/>
          <a:p>
            <a:pPr eaLnBrk="1" fontAlgn="auto" hangingPunct="1">
              <a:spcAft>
                <a:spcPts val="0"/>
              </a:spcAft>
              <a:buFont typeface="Wingdings" pitchFamily="2" charset="2"/>
              <a:buChar char="ü"/>
              <a:defRPr/>
            </a:pPr>
            <a:r>
              <a:rPr lang="tr-TR" sz="2800" dirty="0" smtClean="0"/>
              <a:t>  </a:t>
            </a:r>
            <a:r>
              <a:rPr lang="tr-TR" sz="2800" dirty="0" smtClean="0">
                <a:solidFill>
                  <a:srgbClr val="000000"/>
                </a:solidFill>
                <a:latin typeface="Comic Sans MS" pitchFamily="66" charset="0"/>
              </a:rPr>
              <a:t>Gelecekte ne olacağı senaryoları ile ilgilenme, şu an neredesin, ne yapmalısın bu fikre odaklan. İlk adımın çalışmak çünkü. Çalışmadan gelecek ile ilgili planlarında gerçekçi olamazsın, </a:t>
            </a:r>
          </a:p>
          <a:p>
            <a:pPr eaLnBrk="1" fontAlgn="auto" hangingPunct="1">
              <a:spcAft>
                <a:spcPts val="0"/>
              </a:spcAft>
              <a:buFont typeface="Wingdings" pitchFamily="2" charset="2"/>
              <a:buNone/>
              <a:defRPr/>
            </a:pPr>
            <a:r>
              <a:rPr lang="tr-TR" sz="2800" dirty="0" smtClean="0">
                <a:solidFill>
                  <a:srgbClr val="000000"/>
                </a:solidFill>
                <a:latin typeface="Comic Sans MS" pitchFamily="66" charset="0"/>
              </a:rPr>
              <a:t>  </a:t>
            </a:r>
          </a:p>
          <a:p>
            <a:pPr eaLnBrk="1" fontAlgn="auto" hangingPunct="1">
              <a:spcAft>
                <a:spcPts val="0"/>
              </a:spcAft>
              <a:buFont typeface="Wingdings" pitchFamily="2" charset="2"/>
              <a:buNone/>
              <a:defRPr/>
            </a:pPr>
            <a:r>
              <a:rPr lang="tr-TR" sz="2800" i="1" dirty="0" smtClean="0">
                <a:solidFill>
                  <a:srgbClr val="000000"/>
                </a:solidFill>
                <a:latin typeface="Comic Sans MS" pitchFamily="66" charset="0"/>
              </a:rPr>
              <a:t>   </a:t>
            </a:r>
            <a:r>
              <a:rPr lang="tr-TR" sz="2800" i="1" dirty="0" smtClean="0">
                <a:solidFill>
                  <a:srgbClr val="FF0000"/>
                </a:solidFill>
                <a:latin typeface="Comic Sans MS" pitchFamily="66" charset="0"/>
              </a:rPr>
              <a:t>Çalışmadan yaptığın planlar seni  kötümser ya da hayalperest yapabilir</a:t>
            </a:r>
            <a:r>
              <a:rPr lang="tr-TR" sz="2800" i="1" dirty="0" smtClean="0">
                <a:solidFill>
                  <a:srgbClr val="000000"/>
                </a:solidFill>
                <a:latin typeface="Comic Sans MS" pitchFamily="66" charset="0"/>
              </a:rPr>
              <a:t>.</a:t>
            </a:r>
          </a:p>
        </p:txBody>
      </p:sp>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Rectangle 4"/>
          <p:cNvSpPr>
            <a:spLocks noGrp="1" noChangeArrowheads="1"/>
          </p:cNvSpPr>
          <p:nvPr>
            <p:ph type="title" idx="4294967295"/>
          </p:nvPr>
        </p:nvSpPr>
        <p:spPr>
          <a:xfrm>
            <a:off x="2000250" y="928688"/>
            <a:ext cx="6400800" cy="1219200"/>
          </a:xfrm>
        </p:spPr>
        <p:txBody>
          <a:bodyPr rtlCol="0" anchor="b">
            <a:normAutofit fontScale="90000"/>
          </a:bodyPr>
          <a:lstStyle/>
          <a:p>
            <a:pPr eaLnBrk="1" fontAlgn="auto" hangingPunct="1">
              <a:spcAft>
                <a:spcPts val="0"/>
              </a:spcAft>
              <a:defRPr/>
            </a:pPr>
            <a:r>
              <a:rPr lang="tr-TR" sz="3200" i="1" dirty="0" smtClean="0">
                <a:solidFill>
                  <a:srgbClr val="FF0000"/>
                </a:solidFill>
                <a:latin typeface="Comic Sans MS" pitchFamily="66" charset="0"/>
              </a:rPr>
              <a:t>Üzerine Düşeni Yapmayanların Hayatlarının Değişmesini Beklemesi hayalden öteye gidemez.</a:t>
            </a:r>
          </a:p>
        </p:txBody>
      </p:sp>
      <p:pic>
        <p:nvPicPr>
          <p:cNvPr id="44035" name="Picture 7" descr="sinavstresi"/>
          <p:cNvPicPr>
            <a:picLocks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5143500" y="3071813"/>
            <a:ext cx="3535363" cy="3068637"/>
          </a:xfrm>
          <a:noFill/>
        </p:spPr>
      </p:pic>
    </p:spTree>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2071688" y="785813"/>
            <a:ext cx="6686550" cy="4810125"/>
          </a:xfrm>
          <a:prstGeom prst="rect">
            <a:avLst/>
          </a:prstGeom>
          <a:ln/>
        </p:spPr>
        <p:txBody>
          <a:bodyPr/>
          <a:lstStyle/>
          <a:p>
            <a:pPr marL="342900" indent="-342900" eaLnBrk="1" fontAlgn="auto" hangingPunct="1">
              <a:spcBef>
                <a:spcPct val="20000"/>
              </a:spcBef>
              <a:spcAft>
                <a:spcPts val="0"/>
              </a:spcAft>
              <a:buFont typeface="Arial" pitchFamily="34" charset="0"/>
              <a:buChar char="•"/>
              <a:defRPr/>
            </a:pPr>
            <a:r>
              <a:rPr lang="tr-TR" sz="2800" dirty="0">
                <a:latin typeface="+mn-lt"/>
              </a:rPr>
              <a:t>   Sorumluluk almaktan kaçma .</a:t>
            </a:r>
          </a:p>
          <a:p>
            <a:pPr marL="342900" indent="-342900" eaLnBrk="1" fontAlgn="auto" hangingPunct="1">
              <a:spcBef>
                <a:spcPct val="20000"/>
              </a:spcBef>
              <a:spcAft>
                <a:spcPts val="0"/>
              </a:spcAft>
              <a:defRPr/>
            </a:pPr>
            <a:endParaRPr lang="tr-TR" sz="2800" dirty="0">
              <a:latin typeface="+mn-lt"/>
            </a:endParaRPr>
          </a:p>
          <a:p>
            <a:pPr marL="342900" indent="-342900" eaLnBrk="1" fontAlgn="auto" hangingPunct="1">
              <a:spcBef>
                <a:spcPct val="20000"/>
              </a:spcBef>
              <a:spcAft>
                <a:spcPts val="0"/>
              </a:spcAft>
              <a:buFont typeface="Arial" pitchFamily="34" charset="0"/>
              <a:buChar char="•"/>
              <a:defRPr/>
            </a:pPr>
            <a:r>
              <a:rPr lang="tr-TR" sz="2800" dirty="0">
                <a:latin typeface="+mn-lt"/>
              </a:rPr>
              <a:t>     “ </a:t>
            </a:r>
            <a:r>
              <a:rPr lang="tr-TR" sz="2800" b="1" i="1" dirty="0">
                <a:latin typeface="+mn-lt"/>
              </a:rPr>
              <a:t>Zaten başaramayacağım,Bu sınavda başarılı olamamak benim kaderim, herkesin imkanları benden daha çok, imkanı çok olanlar benden daha şanslı, bu sistem benim gibilerin başarısını engelliyor   </a:t>
            </a:r>
            <a:r>
              <a:rPr lang="tr-TR" sz="2800" dirty="0">
                <a:latin typeface="+mn-lt"/>
              </a:rPr>
              <a:t>” gibi düşünceler sorumluluk almaktan kaçmak için birer bahane  olabilir.</a:t>
            </a:r>
          </a:p>
          <a:p>
            <a:pPr marL="342900" indent="-342900" eaLnBrk="1" fontAlgn="auto" hangingPunct="1">
              <a:spcBef>
                <a:spcPct val="20000"/>
              </a:spcBef>
              <a:spcAft>
                <a:spcPts val="0"/>
              </a:spcAft>
              <a:buFont typeface="Wingdings" pitchFamily="2" charset="2"/>
              <a:buNone/>
              <a:defRPr/>
            </a:pPr>
            <a:endParaRPr lang="tr-TR" sz="2800" dirty="0">
              <a:solidFill>
                <a:srgbClr val="000000"/>
              </a:solidFill>
            </a:endParaRPr>
          </a:p>
        </p:txBody>
      </p:sp>
    </p:spTree>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4294967295"/>
          </p:nvPr>
        </p:nvSpPr>
        <p:spPr>
          <a:xfrm>
            <a:off x="2286000" y="857250"/>
            <a:ext cx="3452813" cy="3786188"/>
          </a:xfrm>
        </p:spPr>
        <p:txBody>
          <a:bodyPr/>
          <a:lstStyle/>
          <a:p>
            <a:pPr eaLnBrk="1" hangingPunct="1">
              <a:lnSpc>
                <a:spcPct val="90000"/>
              </a:lnSpc>
              <a:buFont typeface="Wingdings" panose="05000000000000000000" pitchFamily="2" charset="2"/>
              <a:buChar char="ü"/>
            </a:pPr>
            <a:r>
              <a:rPr lang="tr-TR" altLang="tr-TR" sz="2800" b="1" smtClean="0">
                <a:solidFill>
                  <a:srgbClr val="FFFF66"/>
                </a:solidFill>
              </a:rPr>
              <a:t>	</a:t>
            </a:r>
            <a:r>
              <a:rPr lang="tr-TR" altLang="tr-TR" sz="2800" b="1" smtClean="0">
                <a:solidFill>
                  <a:srgbClr val="000000"/>
                </a:solidFill>
                <a:latin typeface="Comic Sans MS" panose="030F0702030302020204" pitchFamily="66" charset="0"/>
              </a:rPr>
              <a:t>Başarısız olduğun konularla ilgili hemen ve anında olumlu sonuç bekleme, kendine zaman tanı   sabırlı davran</a:t>
            </a:r>
            <a:r>
              <a:rPr lang="tr-TR" altLang="tr-TR" sz="2800" b="1" smtClean="0">
                <a:solidFill>
                  <a:srgbClr val="FFFF66"/>
                </a:solidFill>
                <a:latin typeface="Comic Sans MS" panose="030F0702030302020204" pitchFamily="66" charset="0"/>
              </a:rPr>
              <a:t>,</a:t>
            </a:r>
          </a:p>
          <a:p>
            <a:pPr eaLnBrk="1" hangingPunct="1">
              <a:lnSpc>
                <a:spcPct val="90000"/>
              </a:lnSpc>
              <a:buFont typeface="Wingdings" panose="05000000000000000000" pitchFamily="2" charset="2"/>
              <a:buNone/>
            </a:pPr>
            <a:r>
              <a:rPr lang="tr-TR" altLang="tr-TR" sz="2800" b="1" smtClean="0"/>
              <a:t>  </a:t>
            </a:r>
          </a:p>
          <a:p>
            <a:pPr eaLnBrk="1" hangingPunct="1">
              <a:lnSpc>
                <a:spcPct val="90000"/>
              </a:lnSpc>
              <a:buFont typeface="Wingdings" panose="05000000000000000000" pitchFamily="2" charset="2"/>
              <a:buNone/>
            </a:pPr>
            <a:endParaRPr lang="tr-TR" altLang="tr-TR" sz="2800" b="1" smtClean="0">
              <a:solidFill>
                <a:srgbClr val="FFFF66"/>
              </a:solidFill>
            </a:endParaRPr>
          </a:p>
          <a:p>
            <a:pPr eaLnBrk="1" hangingPunct="1">
              <a:lnSpc>
                <a:spcPct val="90000"/>
              </a:lnSpc>
              <a:buFont typeface="Wingdings" panose="05000000000000000000" pitchFamily="2" charset="2"/>
              <a:buNone/>
            </a:pPr>
            <a:endParaRPr lang="tr-TR" altLang="tr-TR" sz="2800" smtClean="0">
              <a:solidFill>
                <a:srgbClr val="FFFF66"/>
              </a:solidFill>
            </a:endParaRPr>
          </a:p>
        </p:txBody>
      </p:sp>
      <p:pic>
        <p:nvPicPr>
          <p:cNvPr id="46083" name="Picture 7" descr="büyük_işler"/>
          <p:cNvPicPr>
            <a:picLocks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6000750" y="285750"/>
            <a:ext cx="2670175" cy="5929313"/>
          </a:xfrm>
          <a:noFill/>
        </p:spPr>
      </p:pic>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2000250" y="1143000"/>
            <a:ext cx="6143625" cy="1152525"/>
          </a:xfrm>
        </p:spPr>
        <p:txBody>
          <a:bodyPr/>
          <a:lstStyle/>
          <a:p>
            <a:pPr algn="ctr" eaLnBrk="1" hangingPunct="1">
              <a:lnSpc>
                <a:spcPct val="80000"/>
              </a:lnSpc>
              <a:buFont typeface="Wingdings" panose="05000000000000000000" pitchFamily="2" charset="2"/>
              <a:buNone/>
            </a:pPr>
            <a:r>
              <a:rPr lang="tr-TR" altLang="tr-TR" sz="800" b="1" smtClean="0">
                <a:solidFill>
                  <a:srgbClr val="FFFF66"/>
                </a:solidFill>
              </a:rPr>
              <a:t>   </a:t>
            </a:r>
            <a:r>
              <a:rPr lang="tr-TR" altLang="tr-TR" sz="2800" b="1" smtClean="0">
                <a:solidFill>
                  <a:srgbClr val="FF0000"/>
                </a:solidFill>
                <a:latin typeface="Times New Roman" panose="02020603050405020304" pitchFamily="18" charset="0"/>
                <a:cs typeface="Times New Roman" panose="02020603050405020304" pitchFamily="18" charset="0"/>
              </a:rPr>
              <a:t>İÇİNDE DUYDUĞUN ŞEYİN NE OLDUĞUNUN FARKINA VARABİLİYOR MUSUN?</a:t>
            </a:r>
            <a:endParaRPr lang="tr-TR" altLang="tr-TR" sz="2800" smtClean="0">
              <a:solidFill>
                <a:srgbClr val="FF0000"/>
              </a:solidFill>
              <a:latin typeface="Times New Roman" panose="02020603050405020304" pitchFamily="18" charset="0"/>
              <a:cs typeface="Times New Roman" panose="02020603050405020304" pitchFamily="18" charset="0"/>
            </a:endParaRPr>
          </a:p>
        </p:txBody>
      </p:sp>
      <p:sp>
        <p:nvSpPr>
          <p:cNvPr id="17411" name="Rectangle 3"/>
          <p:cNvSpPr>
            <a:spLocks noChangeArrowheads="1"/>
          </p:cNvSpPr>
          <p:nvPr/>
        </p:nvSpPr>
        <p:spPr bwMode="auto">
          <a:xfrm>
            <a:off x="0" y="0"/>
            <a:ext cx="414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6000" b="1">
                <a:latin typeface="Garamond" panose="02020404030301010803" pitchFamily="18" charset="0"/>
              </a:rPr>
              <a:t> </a:t>
            </a:r>
          </a:p>
        </p:txBody>
      </p:sp>
      <p:sp>
        <p:nvSpPr>
          <p:cNvPr id="17412" name="Rectangle 5"/>
          <p:cNvSpPr>
            <a:spLocks noChangeArrowheads="1"/>
          </p:cNvSpPr>
          <p:nvPr/>
        </p:nvSpPr>
        <p:spPr bwMode="auto">
          <a:xfrm>
            <a:off x="2000250" y="3000375"/>
            <a:ext cx="6572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a:solidFill>
                  <a:srgbClr val="000000"/>
                </a:solidFill>
                <a:latin typeface="Comic Sans MS" panose="030F0702030302020204" pitchFamily="66" charset="0"/>
              </a:rPr>
              <a:t>Duyduğun hafif tedirginlik ve gerginlik ise bu olumlu bir işaret. Çünkü senin sınavını önemsemen ve konsantre olman için gerekli olanda bu aslında……..Bu sayede çalışmaya istekli hale geliyorsun.</a:t>
            </a:r>
          </a:p>
          <a:p>
            <a:pPr algn="just" eaLnBrk="1" hangingPunct="1">
              <a:spcBef>
                <a:spcPct val="0"/>
              </a:spcBef>
              <a:buFontTx/>
              <a:buNone/>
            </a:pPr>
            <a:r>
              <a:rPr lang="tr-TR" altLang="tr-TR" sz="2400" b="1">
                <a:solidFill>
                  <a:srgbClr val="000000"/>
                </a:solidFill>
                <a:latin typeface="Comic Sans MS" panose="030F0702030302020204" pitchFamily="66" charset="0"/>
              </a:rPr>
              <a:t>Yani meraklanma</a:t>
            </a:r>
            <a:r>
              <a:rPr lang="tr-TR" altLang="tr-TR" sz="2400" b="1">
                <a:solidFill>
                  <a:srgbClr val="000000"/>
                </a:solidFill>
                <a:latin typeface="Verdana" panose="020B0604030504040204" pitchFamily="34" charset="0"/>
                <a:sym typeface="Wingdings" panose="05000000000000000000" pitchFamily="2" charset="2"/>
              </a:rPr>
              <a:t></a:t>
            </a:r>
            <a:endParaRPr lang="tr-TR" altLang="tr-TR" sz="2400" b="1">
              <a:solidFill>
                <a:schemeClr val="tx2"/>
              </a:solidFill>
              <a:latin typeface="Arial" panose="020B0604020202020204" pitchFamily="34" charset="0"/>
            </a:endParaRPr>
          </a:p>
        </p:txBody>
      </p:sp>
    </p:spTree>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1857375" y="3000375"/>
            <a:ext cx="6786563" cy="3286125"/>
          </a:xfrm>
        </p:spPr>
        <p:txBody>
          <a:bodyPr/>
          <a:lstStyle/>
          <a:p>
            <a:pPr eaLnBrk="1" hangingPunct="1">
              <a:buFont typeface="Wingdings" panose="05000000000000000000" pitchFamily="2" charset="2"/>
              <a:buChar char="ü"/>
            </a:pPr>
            <a:r>
              <a:rPr lang="tr-TR" altLang="tr-TR" sz="2800" b="1" smtClean="0"/>
              <a:t>   </a:t>
            </a:r>
            <a:r>
              <a:rPr lang="tr-TR" altLang="tr-TR" sz="2800" b="1" smtClean="0">
                <a:solidFill>
                  <a:srgbClr val="000000"/>
                </a:solidFill>
                <a:latin typeface="Comic Sans MS" panose="030F0702030302020204" pitchFamily="66" charset="0"/>
              </a:rPr>
              <a:t>Her türlü deneme sınavı, ders sınavından aldığın puanlar çok başarılıda olsa, başarısızda olsa gerçek sınavda karşılaşacağın durum olarak düşünme,  sadece çalışmalarını buna göre ayarla</a:t>
            </a:r>
            <a:r>
              <a:rPr lang="tr-TR" altLang="tr-TR" sz="2800" b="1" smtClean="0">
                <a:solidFill>
                  <a:srgbClr val="000000"/>
                </a:solidFill>
              </a:rPr>
              <a:t>,</a:t>
            </a:r>
          </a:p>
        </p:txBody>
      </p:sp>
      <p:pic>
        <p:nvPicPr>
          <p:cNvPr id="47107" name="Picture 5" descr="5523"/>
          <p:cNvPicPr>
            <a:picLocks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2357438" y="357188"/>
            <a:ext cx="5616575" cy="2303462"/>
          </a:xfrm>
          <a:noFill/>
        </p:spPr>
      </p:pic>
    </p:spTree>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a:xfrm>
            <a:off x="2071688" y="1000125"/>
            <a:ext cx="4429125" cy="3643313"/>
          </a:xfrm>
        </p:spPr>
        <p:txBody>
          <a:bodyPr/>
          <a:lstStyle/>
          <a:p>
            <a:pPr eaLnBrk="1" hangingPunct="1">
              <a:lnSpc>
                <a:spcPct val="90000"/>
              </a:lnSpc>
              <a:buFont typeface="Wingdings" panose="05000000000000000000" pitchFamily="2" charset="2"/>
              <a:buChar char="ü"/>
            </a:pPr>
            <a:r>
              <a:rPr lang="tr-TR" altLang="tr-TR" sz="2400" smtClean="0"/>
              <a:t>  </a:t>
            </a:r>
            <a:r>
              <a:rPr lang="tr-TR" altLang="tr-TR" sz="2400" smtClean="0">
                <a:solidFill>
                  <a:srgbClr val="000000"/>
                </a:solidFill>
                <a:latin typeface="Comic Sans MS" panose="030F0702030302020204" pitchFamily="66" charset="0"/>
              </a:rPr>
              <a:t>Kimseyi senden daha iyi biliyor diye düşünme. Herkesin iyi yapabildikleri  ve yapamadıkları olabilir. Senin yapamadığın bir konuyu başkaları daha iyi yapabilir evet ama, senin başarılı olduğun bir konuda da başkaları senin kadar iyi olmayabilir.</a:t>
            </a:r>
          </a:p>
        </p:txBody>
      </p:sp>
      <p:pic>
        <p:nvPicPr>
          <p:cNvPr id="48131" name="Picture 4" descr="1600"/>
          <p:cNvPicPr>
            <a:picLocks noChangeAspect="1" noChangeArrowheads="1"/>
          </p:cNvPicPr>
          <p:nvPr/>
        </p:nvPicPr>
        <p:blipFill>
          <a:blip r:embed="rId2">
            <a:extLst>
              <a:ext uri="{28A0092B-C50C-407E-A947-70E740481C1C}">
                <a14:useLocalDpi xmlns:a14="http://schemas.microsoft.com/office/drawing/2010/main" val="0"/>
              </a:ext>
            </a:extLst>
          </a:blip>
          <a:srcRect l="21568" r="23529"/>
          <a:stretch>
            <a:fillRect/>
          </a:stretch>
        </p:blipFill>
        <p:spPr bwMode="auto">
          <a:xfrm>
            <a:off x="6715125" y="785813"/>
            <a:ext cx="2000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857375" y="1000125"/>
            <a:ext cx="6615113" cy="1143000"/>
          </a:xfrm>
          <a:prstGeom prst="rect">
            <a:avLst/>
          </a:prstGeom>
        </p:spPr>
        <p:txBody>
          <a:bodyPr/>
          <a:lstStyle/>
          <a:p>
            <a:pPr algn="ctr" eaLnBrk="1" fontAlgn="auto" hangingPunct="1">
              <a:spcAft>
                <a:spcPts val="0"/>
              </a:spcAft>
              <a:defRPr/>
            </a:pPr>
            <a:r>
              <a:rPr lang="tr-TR" sz="4400" dirty="0">
                <a:solidFill>
                  <a:srgbClr val="FF0000"/>
                </a:solidFill>
                <a:ea typeface="+mj-ea"/>
                <a:cs typeface="+mj-cs"/>
              </a:rPr>
              <a:t>Duygularını paylaş.</a:t>
            </a:r>
            <a:r>
              <a:rPr lang="tr-TR" sz="4400" dirty="0">
                <a:latin typeface="+mj-lt"/>
                <a:ea typeface="+mj-ea"/>
                <a:cs typeface="+mj-cs"/>
              </a:rPr>
              <a:t> </a:t>
            </a:r>
          </a:p>
        </p:txBody>
      </p:sp>
      <p:sp>
        <p:nvSpPr>
          <p:cNvPr id="49155" name="Rectangle 3"/>
          <p:cNvSpPr txBox="1">
            <a:spLocks noChangeArrowheads="1"/>
          </p:cNvSpPr>
          <p:nvPr/>
        </p:nvSpPr>
        <p:spPr bwMode="auto">
          <a:xfrm>
            <a:off x="2214563" y="2500313"/>
            <a:ext cx="58578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tr-TR" altLang="tr-TR" sz="2800">
                <a:latin typeface="Comic Sans MS" panose="030F0702030302020204" pitchFamily="66" charset="0"/>
              </a:rPr>
              <a:t>Eğer bu sınav seni çok korkutuyorsa, mutsuzsan, umutsuzsan bunu başkalarıyla paylaş. Deneyimlerini dinle, başarı hikayelerine odaklan.</a:t>
            </a:r>
          </a:p>
        </p:txBody>
      </p:sp>
    </p:spTree>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sz="half" idx="4294967295"/>
          </p:nvPr>
        </p:nvSpPr>
        <p:spPr>
          <a:xfrm>
            <a:off x="2143125" y="428625"/>
            <a:ext cx="4038600" cy="5715000"/>
          </a:xfrm>
        </p:spPr>
        <p:txBody>
          <a:bodyPr/>
          <a:lstStyle/>
          <a:p>
            <a:pPr eaLnBrk="1" hangingPunct="1">
              <a:buFont typeface="Wingdings" panose="05000000000000000000" pitchFamily="2" charset="2"/>
              <a:buChar char="ü"/>
            </a:pPr>
            <a:r>
              <a:rPr lang="tr-TR" altLang="tr-TR" sz="2400" smtClean="0">
                <a:solidFill>
                  <a:srgbClr val="FF0000"/>
                </a:solidFill>
              </a:rPr>
              <a:t>   </a:t>
            </a:r>
            <a:r>
              <a:rPr lang="tr-TR" altLang="tr-TR" sz="2400" smtClean="0">
                <a:solidFill>
                  <a:srgbClr val="FF0000"/>
                </a:solidFill>
                <a:latin typeface="Comic Sans MS" panose="030F0702030302020204" pitchFamily="66" charset="0"/>
              </a:rPr>
              <a:t>Bu sınav  hayatın sonucu değil, sadece bir sınav.</a:t>
            </a:r>
          </a:p>
          <a:p>
            <a:pPr eaLnBrk="1" hangingPunct="1">
              <a:buFont typeface="Wingdings" panose="05000000000000000000" pitchFamily="2" charset="2"/>
              <a:buNone/>
            </a:pPr>
            <a:r>
              <a:rPr lang="tr-TR" altLang="tr-TR" sz="2400" smtClean="0">
                <a:solidFill>
                  <a:srgbClr val="000000"/>
                </a:solidFill>
                <a:latin typeface="Comic Sans MS" panose="030F0702030302020204" pitchFamily="66" charset="0"/>
              </a:rPr>
              <a:t>    Bu sınavı başaramasan bile hayatında başarma şansın olabilecek pek çok sınavla karşılaşacaksın. Bu sadece onlardan biri….</a:t>
            </a:r>
          </a:p>
          <a:p>
            <a:pPr eaLnBrk="1" hangingPunct="1">
              <a:buFont typeface="Wingdings" panose="05000000000000000000" pitchFamily="2" charset="2"/>
              <a:buNone/>
            </a:pPr>
            <a:r>
              <a:rPr lang="tr-TR" altLang="tr-TR" sz="2400" smtClean="0">
                <a:solidFill>
                  <a:srgbClr val="000000"/>
                </a:solidFill>
                <a:latin typeface="Comic Sans MS" panose="030F0702030302020204" pitchFamily="66" charset="0"/>
              </a:rPr>
              <a:t>   Sadece iyi bir başlangıç olabilir.</a:t>
            </a:r>
          </a:p>
          <a:p>
            <a:pPr eaLnBrk="1" hangingPunct="1">
              <a:buFont typeface="Wingdings" panose="05000000000000000000" pitchFamily="2" charset="2"/>
              <a:buNone/>
            </a:pPr>
            <a:r>
              <a:rPr lang="tr-TR" altLang="tr-TR" sz="2400" smtClean="0">
                <a:solidFill>
                  <a:srgbClr val="000000"/>
                </a:solidFill>
                <a:latin typeface="Comic Sans MS" panose="030F0702030302020204" pitchFamily="66" charset="0"/>
              </a:rPr>
              <a:t>   Ama </a:t>
            </a:r>
            <a:r>
              <a:rPr lang="tr-TR" altLang="tr-TR" sz="2400" smtClean="0">
                <a:solidFill>
                  <a:srgbClr val="FF0000"/>
                </a:solidFill>
                <a:latin typeface="Comic Sans MS" panose="030F0702030302020204" pitchFamily="66" charset="0"/>
              </a:rPr>
              <a:t>hayat çok uzun pek çok kez iyi bir başlangıç şansın  olacaktır….</a:t>
            </a:r>
          </a:p>
        </p:txBody>
      </p:sp>
      <p:pic>
        <p:nvPicPr>
          <p:cNvPr id="50179" name="Picture 6" descr="cocuk.jpg"/>
          <p:cNvPicPr>
            <a:picLocks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6286500" y="1071563"/>
            <a:ext cx="2449513" cy="4071937"/>
          </a:xfrm>
          <a:noFill/>
        </p:spPr>
      </p:pic>
    </p:spTree>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noChangeArrowheads="1"/>
          </p:cNvSpPr>
          <p:nvPr>
            <p:ph type="body" idx="4294967295"/>
          </p:nvPr>
        </p:nvSpPr>
        <p:spPr>
          <a:xfrm>
            <a:off x="1928813" y="571500"/>
            <a:ext cx="6697662" cy="4751388"/>
          </a:xfrm>
        </p:spPr>
        <p:txBody>
          <a:bodyPr rtlCol="0">
            <a:normAutofit fontScale="92500" lnSpcReduction="10000"/>
          </a:bodyPr>
          <a:lstStyle/>
          <a:p>
            <a:pPr eaLnBrk="1" fontAlgn="auto" hangingPunct="1">
              <a:spcAft>
                <a:spcPts val="0"/>
              </a:spcAft>
              <a:buFont typeface="Wingdings" pitchFamily="2" charset="2"/>
              <a:buNone/>
              <a:defRPr/>
            </a:pPr>
            <a:r>
              <a:rPr lang="tr-TR" sz="2800" dirty="0" smtClean="0"/>
              <a:t>   </a:t>
            </a:r>
            <a:r>
              <a:rPr lang="tr-TR" sz="2800" dirty="0" smtClean="0">
                <a:solidFill>
                  <a:srgbClr val="FF0000"/>
                </a:solidFill>
                <a:latin typeface="Comic Sans MS" pitchFamily="66" charset="0"/>
              </a:rPr>
              <a:t>Çalışma şartların için rahat koşulları oluştur,</a:t>
            </a:r>
          </a:p>
          <a:p>
            <a:pPr eaLnBrk="1" fontAlgn="auto" hangingPunct="1">
              <a:spcAft>
                <a:spcPts val="0"/>
              </a:spcAft>
              <a:buFont typeface="Wingdings" pitchFamily="2" charset="2"/>
              <a:buChar char="ü"/>
              <a:defRPr/>
            </a:pPr>
            <a:r>
              <a:rPr lang="tr-TR" sz="2800" dirty="0" smtClean="0">
                <a:solidFill>
                  <a:srgbClr val="000000"/>
                </a:solidFill>
                <a:latin typeface="Comic Sans MS" pitchFamily="66" charset="0"/>
              </a:rPr>
              <a:t>   Sessizlik ya da dinlendirici bir müzik,</a:t>
            </a:r>
          </a:p>
          <a:p>
            <a:pPr eaLnBrk="1" fontAlgn="auto" hangingPunct="1">
              <a:spcAft>
                <a:spcPts val="0"/>
              </a:spcAft>
              <a:buFont typeface="Wingdings" pitchFamily="2" charset="2"/>
              <a:buChar char="ü"/>
              <a:defRPr/>
            </a:pPr>
            <a:r>
              <a:rPr lang="tr-TR" sz="2800" dirty="0" smtClean="0">
                <a:solidFill>
                  <a:srgbClr val="000000"/>
                </a:solidFill>
                <a:latin typeface="Comic Sans MS" pitchFamily="66" charset="0"/>
              </a:rPr>
              <a:t>   Dikkatin dağıldığında verdiğin kısa aralar,</a:t>
            </a:r>
          </a:p>
          <a:p>
            <a:pPr eaLnBrk="1" fontAlgn="auto" hangingPunct="1">
              <a:spcAft>
                <a:spcPts val="0"/>
              </a:spcAft>
              <a:buFont typeface="Wingdings" pitchFamily="2" charset="2"/>
              <a:buChar char="ü"/>
              <a:defRPr/>
            </a:pPr>
            <a:r>
              <a:rPr lang="tr-TR" sz="2800" dirty="0" smtClean="0">
                <a:solidFill>
                  <a:srgbClr val="000000"/>
                </a:solidFill>
                <a:latin typeface="Comic Sans MS" pitchFamily="66" charset="0"/>
              </a:rPr>
              <a:t>   Çalışırken rahat ettiğin pozisyonu oluşturabileceğin eşyalar (Çalışma masası, masa lambası, minder vb.),</a:t>
            </a:r>
          </a:p>
          <a:p>
            <a:pPr eaLnBrk="1" fontAlgn="auto" hangingPunct="1">
              <a:spcAft>
                <a:spcPts val="0"/>
              </a:spcAft>
              <a:buFont typeface="Wingdings" pitchFamily="2" charset="2"/>
              <a:buNone/>
              <a:defRPr/>
            </a:pPr>
            <a:r>
              <a:rPr lang="tr-TR" sz="2800" dirty="0" smtClean="0">
                <a:solidFill>
                  <a:srgbClr val="000000"/>
                </a:solidFill>
                <a:latin typeface="Comic Sans MS" pitchFamily="66" charset="0"/>
              </a:rPr>
              <a:t>   Bu şartlar senin bireysel alışkanlıklarına göre ayarlayabilirsin. Çünkü </a:t>
            </a:r>
            <a:r>
              <a:rPr lang="tr-TR" sz="2800" dirty="0" smtClean="0">
                <a:solidFill>
                  <a:srgbClr val="FF0000"/>
                </a:solidFill>
                <a:latin typeface="Comic Sans MS" pitchFamily="66" charset="0"/>
              </a:rPr>
              <a:t>rahat edebildiğin şartları en iyi sen bilirsin.</a:t>
            </a:r>
            <a:r>
              <a:rPr lang="tr-TR" sz="2800" dirty="0" smtClean="0">
                <a:solidFill>
                  <a:srgbClr val="000000"/>
                </a:solidFill>
                <a:latin typeface="Comic Sans MS" pitchFamily="66" charset="0"/>
              </a:rPr>
              <a:t> </a:t>
            </a:r>
          </a:p>
        </p:txBody>
      </p:sp>
      <p:pic>
        <p:nvPicPr>
          <p:cNvPr id="51203" name="Picture 5" descr="stu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143500"/>
            <a:ext cx="296386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4294967295"/>
          </p:nvPr>
        </p:nvSpPr>
        <p:spPr>
          <a:xfrm>
            <a:off x="1857375" y="714375"/>
            <a:ext cx="7019925" cy="4392613"/>
          </a:xfrm>
        </p:spPr>
        <p:txBody>
          <a:bodyPr/>
          <a:lstStyle/>
          <a:p>
            <a:pPr eaLnBrk="1" hangingPunct="1">
              <a:buFont typeface="Wingdings" panose="05000000000000000000" pitchFamily="2" charset="2"/>
              <a:buChar char="ü"/>
            </a:pPr>
            <a:r>
              <a:rPr lang="tr-TR" altLang="tr-TR" sz="2400" smtClean="0">
                <a:latin typeface="Comic Sans MS" panose="030F0702030302020204" pitchFamily="66" charset="0"/>
              </a:rPr>
              <a:t>   </a:t>
            </a:r>
            <a:r>
              <a:rPr lang="tr-TR" altLang="tr-TR" sz="2400" smtClean="0">
                <a:solidFill>
                  <a:srgbClr val="000000"/>
                </a:solidFill>
                <a:latin typeface="Comic Sans MS" panose="030F0702030302020204" pitchFamily="66" charset="0"/>
              </a:rPr>
              <a:t>Sen annen-baban, arkadaşların  ve tüm çevren için sadece </a:t>
            </a:r>
            <a:r>
              <a:rPr lang="tr-TR" altLang="tr-TR" sz="2400" smtClean="0">
                <a:solidFill>
                  <a:srgbClr val="FF0000"/>
                </a:solidFill>
                <a:latin typeface="Comic Sans MS" panose="030F0702030302020204" pitchFamily="66" charset="0"/>
              </a:rPr>
              <a:t>”sen”</a:t>
            </a:r>
            <a:r>
              <a:rPr lang="tr-TR" altLang="tr-TR" sz="2400" smtClean="0">
                <a:solidFill>
                  <a:srgbClr val="000000"/>
                </a:solidFill>
                <a:latin typeface="Comic Sans MS" panose="030F0702030302020204" pitchFamily="66" charset="0"/>
              </a:rPr>
              <a:t> olduğun için değerlisin. Bu sınavı başarınca onlar için değerin azalmayacak. Kazanırsan sadece seninle senin kadar sevinecekler. Çünkü seni çok seviyorlar. </a:t>
            </a:r>
          </a:p>
          <a:p>
            <a:pPr eaLnBrk="1" hangingPunct="1">
              <a:buFont typeface="Wingdings" panose="05000000000000000000" pitchFamily="2" charset="2"/>
              <a:buNone/>
            </a:pPr>
            <a:r>
              <a:rPr lang="tr-TR" altLang="tr-TR" sz="2400" smtClean="0">
                <a:solidFill>
                  <a:srgbClr val="000000"/>
                </a:solidFill>
                <a:latin typeface="Comic Sans MS" panose="030F0702030302020204" pitchFamily="66" charset="0"/>
              </a:rPr>
              <a:t>   Ve  kazanamazsan sevgileri devam edecek.Onların sana olan sevgisi bir sınava bağlı değil.</a:t>
            </a:r>
          </a:p>
        </p:txBody>
      </p:sp>
      <p:pic>
        <p:nvPicPr>
          <p:cNvPr id="52227" name="Picture 5" descr="1119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4643438"/>
            <a:ext cx="27336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6"/>
          <p:cNvSpPr txBox="1">
            <a:spLocks noChangeArrowheads="1"/>
          </p:cNvSpPr>
          <p:nvPr/>
        </p:nvSpPr>
        <p:spPr bwMode="auto">
          <a:xfrm>
            <a:off x="2987675" y="4652963"/>
            <a:ext cx="3024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tr-TR" altLang="tr-TR" sz="1800">
              <a:latin typeface="Comic Sans MS" panose="030F0702030302020204" pitchFamily="66" charset="0"/>
            </a:endParaRPr>
          </a:p>
        </p:txBody>
      </p:sp>
    </p:spTree>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2143125" y="1214438"/>
            <a:ext cx="6356350" cy="2500312"/>
          </a:xfrm>
        </p:spPr>
        <p:txBody>
          <a:bodyPr/>
          <a:lstStyle/>
          <a:p>
            <a:pPr eaLnBrk="1" hangingPunct="1">
              <a:buFont typeface="Wingdings" panose="05000000000000000000" pitchFamily="2" charset="2"/>
              <a:buChar char="ü"/>
            </a:pPr>
            <a:r>
              <a:rPr lang="tr-TR" altLang="tr-TR" sz="2800" smtClean="0"/>
              <a:t>  </a:t>
            </a:r>
            <a:r>
              <a:rPr lang="tr-TR" altLang="tr-TR" sz="2800" smtClean="0">
                <a:solidFill>
                  <a:srgbClr val="000000"/>
                </a:solidFill>
                <a:latin typeface="Comic Sans MS" panose="030F0702030302020204" pitchFamily="66" charset="0"/>
              </a:rPr>
              <a:t>Sınava hazırlık sürecini ve sınav anını sağlıklı geçirmen için sadece bunları yapman yeterli değil;</a:t>
            </a:r>
          </a:p>
          <a:p>
            <a:pPr eaLnBrk="1" hangingPunct="1">
              <a:buFont typeface="Wingdings" panose="05000000000000000000" pitchFamily="2" charset="2"/>
              <a:buNone/>
            </a:pPr>
            <a:r>
              <a:rPr lang="tr-TR" altLang="tr-TR" sz="2800" smtClean="0">
                <a:solidFill>
                  <a:srgbClr val="000000"/>
                </a:solidFill>
                <a:latin typeface="Comic Sans MS" panose="030F0702030302020204" pitchFamily="66" charset="0"/>
              </a:rPr>
              <a:t>  Sağlığını da korumak zorundasın.</a:t>
            </a:r>
          </a:p>
        </p:txBody>
      </p:sp>
      <p:pic>
        <p:nvPicPr>
          <p:cNvPr id="53251" name="Picture 4" descr="sinav_stres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4572000"/>
            <a:ext cx="3046413"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2214563" y="714375"/>
            <a:ext cx="4972050" cy="485775"/>
          </a:xfrm>
        </p:spPr>
        <p:txBody>
          <a:bodyPr rtlCol="0" anchor="b">
            <a:normAutofit fontScale="90000"/>
          </a:bodyPr>
          <a:lstStyle/>
          <a:p>
            <a:pPr eaLnBrk="1" fontAlgn="auto" hangingPunct="1">
              <a:spcAft>
                <a:spcPts val="0"/>
              </a:spcAft>
              <a:defRPr/>
            </a:pPr>
            <a:r>
              <a:rPr lang="tr-TR" dirty="0" smtClean="0">
                <a:solidFill>
                  <a:srgbClr val="FF0000"/>
                </a:solidFill>
              </a:rPr>
              <a:t>Bunun için;</a:t>
            </a:r>
          </a:p>
        </p:txBody>
      </p:sp>
      <p:sp>
        <p:nvSpPr>
          <p:cNvPr id="54275" name="Rectangle 3"/>
          <p:cNvSpPr>
            <a:spLocks noGrp="1" noChangeArrowheads="1"/>
          </p:cNvSpPr>
          <p:nvPr>
            <p:ph type="body" sz="half" idx="4294967295"/>
          </p:nvPr>
        </p:nvSpPr>
        <p:spPr>
          <a:xfrm>
            <a:off x="1857375" y="1428750"/>
            <a:ext cx="4786313" cy="3929063"/>
          </a:xfrm>
        </p:spPr>
        <p:txBody>
          <a:bodyPr/>
          <a:lstStyle/>
          <a:p>
            <a:pPr eaLnBrk="1" hangingPunct="1">
              <a:lnSpc>
                <a:spcPct val="90000"/>
              </a:lnSpc>
              <a:buFont typeface="Wingdings" panose="05000000000000000000" pitchFamily="2" charset="2"/>
              <a:buChar char="ü"/>
            </a:pPr>
            <a:r>
              <a:rPr lang="tr-TR" altLang="tr-TR" sz="2400" smtClean="0"/>
              <a:t>   </a:t>
            </a:r>
            <a:r>
              <a:rPr lang="tr-TR" altLang="tr-TR" sz="2400" smtClean="0">
                <a:solidFill>
                  <a:srgbClr val="FF0000"/>
                </a:solidFill>
                <a:latin typeface="Comic Sans MS" panose="030F0702030302020204" pitchFamily="66" charset="0"/>
              </a:rPr>
              <a:t>Uykunu düzenli hale getirmelisin,</a:t>
            </a:r>
            <a:r>
              <a:rPr lang="tr-TR" altLang="tr-TR" sz="2400" smtClean="0">
                <a:solidFill>
                  <a:srgbClr val="000000"/>
                </a:solidFill>
                <a:latin typeface="Comic Sans MS" panose="030F0702030302020204" pitchFamily="66" charset="0"/>
              </a:rPr>
              <a:t> plansız ve yetiştirilemeyen çalışmalar sonunda uykusuz geçirilen zamanlarda yeterince çalışsan bile yorgun ve dikkatin dağınık olacaktır.  Bu durumda bildiklerini bile yeterince değerlendiremeyebilirsin. </a:t>
            </a:r>
          </a:p>
        </p:txBody>
      </p:sp>
      <p:pic>
        <p:nvPicPr>
          <p:cNvPr id="54276" name="Picture 4" descr="uyuyosskaldib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2357438"/>
            <a:ext cx="1970088"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sz="half" idx="4294967295"/>
          </p:nvPr>
        </p:nvSpPr>
        <p:spPr>
          <a:xfrm>
            <a:off x="1571625" y="500063"/>
            <a:ext cx="4214813" cy="4214812"/>
          </a:xfrm>
        </p:spPr>
        <p:txBody>
          <a:bodyPr/>
          <a:lstStyle/>
          <a:p>
            <a:pPr eaLnBrk="1" hangingPunct="1">
              <a:lnSpc>
                <a:spcPct val="90000"/>
              </a:lnSpc>
              <a:buFont typeface="Wingdings" panose="05000000000000000000" pitchFamily="2" charset="2"/>
              <a:buChar char="ü"/>
            </a:pPr>
            <a:r>
              <a:rPr lang="tr-TR" altLang="tr-TR" sz="2000" smtClean="0"/>
              <a:t>   </a:t>
            </a:r>
            <a:r>
              <a:rPr lang="tr-TR" altLang="tr-TR" sz="2000" smtClean="0">
                <a:solidFill>
                  <a:srgbClr val="FF0000"/>
                </a:solidFill>
                <a:latin typeface="Comic Sans MS" panose="030F0702030302020204" pitchFamily="66" charset="0"/>
              </a:rPr>
              <a:t>Sağlığın için düzenli ve dengeli beslenmeye dikkat etmelisin.</a:t>
            </a:r>
            <a:r>
              <a:rPr lang="tr-TR" altLang="tr-TR" sz="2000" smtClean="0">
                <a:latin typeface="Comic Sans MS" panose="030F0702030302020204" pitchFamily="66" charset="0"/>
              </a:rPr>
              <a:t>Bu </a:t>
            </a:r>
            <a:r>
              <a:rPr lang="tr-TR" altLang="tr-TR" sz="2000" smtClean="0">
                <a:solidFill>
                  <a:srgbClr val="000000"/>
                </a:solidFill>
                <a:latin typeface="Comic Sans MS" panose="030F0702030302020204" pitchFamily="66" charset="0"/>
              </a:rPr>
              <a:t>senin hastalıklara karşı dirençli olmanı sağlayacak, sınava hazırlık sürecinde herhangi bir hastalıktan dolayı olumsuz etkilenmeni önleyici olacaktır.Ve senin için en sağlıklı ve düzenli beslenme örneğini, ailenle birlikte  bir diyetisyene ya da doktora baş vurarak öğrenebilirsin. </a:t>
            </a:r>
          </a:p>
        </p:txBody>
      </p:sp>
      <p:sp>
        <p:nvSpPr>
          <p:cNvPr id="55299" name="Rectangle 7"/>
          <p:cNvSpPr>
            <a:spLocks noGrp="1" noChangeArrowheads="1"/>
          </p:cNvSpPr>
          <p:nvPr>
            <p:ph type="body" sz="half" idx="4294967295"/>
          </p:nvPr>
        </p:nvSpPr>
        <p:spPr>
          <a:xfrm>
            <a:off x="5724525" y="476250"/>
            <a:ext cx="3133725" cy="2738438"/>
          </a:xfrm>
        </p:spPr>
        <p:txBody>
          <a:bodyPr/>
          <a:lstStyle/>
          <a:p>
            <a:pPr eaLnBrk="1" hangingPunct="1">
              <a:buFont typeface="Wingdings" panose="05000000000000000000" pitchFamily="2" charset="2"/>
              <a:buChar char="ü"/>
            </a:pPr>
            <a:r>
              <a:rPr lang="tr-TR" altLang="tr-TR" sz="2000" smtClean="0">
                <a:solidFill>
                  <a:srgbClr val="000000"/>
                </a:solidFill>
                <a:latin typeface="Comic Sans MS" panose="030F0702030302020204" pitchFamily="66" charset="0"/>
              </a:rPr>
              <a:t>Sınav  hazırlık süreci ve hemen sınav  öncesi uzmanların beslenme önerilerini uygulamak senin için çok önemli ve doğru olacaktır.</a:t>
            </a:r>
          </a:p>
          <a:p>
            <a:pPr eaLnBrk="1" hangingPunct="1">
              <a:buFont typeface="Wingdings" panose="05000000000000000000" pitchFamily="2" charset="2"/>
              <a:buNone/>
            </a:pPr>
            <a:endParaRPr lang="tr-TR" altLang="tr-TR" sz="2000" smtClean="0"/>
          </a:p>
        </p:txBody>
      </p:sp>
      <p:pic>
        <p:nvPicPr>
          <p:cNvPr id="55300" name="Picture 5" descr="ag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188" y="3429000"/>
            <a:ext cx="253841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4294967295"/>
          </p:nvPr>
        </p:nvSpPr>
        <p:spPr>
          <a:xfrm>
            <a:off x="2000250" y="571500"/>
            <a:ext cx="6284913" cy="3384550"/>
          </a:xfrm>
        </p:spPr>
        <p:txBody>
          <a:bodyPr/>
          <a:lstStyle/>
          <a:p>
            <a:pPr eaLnBrk="1" hangingPunct="1">
              <a:buFont typeface="Wingdings" panose="05000000000000000000" pitchFamily="2" charset="2"/>
              <a:buNone/>
            </a:pPr>
            <a:r>
              <a:rPr lang="tr-TR" altLang="tr-TR" sz="2800" smtClean="0">
                <a:solidFill>
                  <a:srgbClr val="000000"/>
                </a:solidFill>
                <a:latin typeface="Comic Sans MS" panose="030F0702030302020204" pitchFamily="66" charset="0"/>
              </a:rPr>
              <a:t>   </a:t>
            </a:r>
          </a:p>
          <a:p>
            <a:pPr eaLnBrk="1" hangingPunct="1">
              <a:buFont typeface="Wingdings" panose="05000000000000000000" pitchFamily="2" charset="2"/>
              <a:buChar char="ü"/>
            </a:pPr>
            <a:r>
              <a:rPr lang="tr-TR" altLang="tr-TR" sz="2800" smtClean="0">
                <a:solidFill>
                  <a:srgbClr val="000000"/>
                </a:solidFill>
                <a:latin typeface="Comic Sans MS" panose="030F0702030302020204" pitchFamily="66" charset="0"/>
              </a:rPr>
              <a:t>   Bütün bunların dışında fizyolojik olarak rahatlamak için NEFES EGZERSİZLERİNİ deneyebilirsin.</a:t>
            </a:r>
          </a:p>
          <a:p>
            <a:pPr eaLnBrk="1" hangingPunct="1">
              <a:buFont typeface="Wingdings" panose="05000000000000000000" pitchFamily="2" charset="2"/>
              <a:buNone/>
            </a:pPr>
            <a:r>
              <a:rPr lang="tr-TR" altLang="tr-TR" sz="2800" b="1" smtClean="0">
                <a:solidFill>
                  <a:srgbClr val="FF0000"/>
                </a:solidFill>
                <a:latin typeface="Comic Sans MS" panose="030F0702030302020204" pitchFamily="66" charset="0"/>
              </a:rPr>
              <a:t>  Doğru nefes almak,bir gevşeme, rahatlama yoludur.</a:t>
            </a:r>
          </a:p>
          <a:p>
            <a:pPr eaLnBrk="1" hangingPunct="1"/>
            <a:endParaRPr lang="tr-TR" altLang="tr-TR" sz="2800" smtClean="0">
              <a:solidFill>
                <a:srgbClr val="000000"/>
              </a:solidFill>
              <a:latin typeface="Comic Sans MS" panose="030F0702030302020204" pitchFamily="66" charset="0"/>
            </a:endParaRPr>
          </a:p>
        </p:txBody>
      </p:sp>
      <p:pic>
        <p:nvPicPr>
          <p:cNvPr id="56323" name="Picture 4" descr="imagesCAKG16W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143375"/>
            <a:ext cx="24130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2071688" y="1071563"/>
            <a:ext cx="6400800" cy="4495800"/>
          </a:xfrm>
        </p:spPr>
        <p:txBody>
          <a:bodyPr/>
          <a:lstStyle/>
          <a:p>
            <a:pPr algn="just" eaLnBrk="1" hangingPunct="1">
              <a:buFont typeface="Wingdings" panose="05000000000000000000" pitchFamily="2" charset="2"/>
              <a:buNone/>
            </a:pPr>
            <a:r>
              <a:rPr lang="tr-TR" altLang="tr-TR" sz="2800" b="1" smtClean="0">
                <a:solidFill>
                  <a:schemeClr val="tx2"/>
                </a:solidFill>
                <a:latin typeface="Comic Sans MS" panose="030F0702030302020204" pitchFamily="66" charset="0"/>
              </a:rPr>
              <a:t>  </a:t>
            </a:r>
            <a:r>
              <a:rPr lang="tr-TR" altLang="tr-TR" sz="2800" b="1" smtClean="0">
                <a:solidFill>
                  <a:srgbClr val="000000"/>
                </a:solidFill>
                <a:latin typeface="Comic Sans MS" panose="030F0702030302020204" pitchFamily="66" charset="0"/>
              </a:rPr>
              <a:t>Ancak duyduğun kaygı sana kötü bir şeyler olacakmış hissini mi uyandırıyor?</a:t>
            </a:r>
          </a:p>
          <a:p>
            <a:pPr eaLnBrk="1" hangingPunct="1"/>
            <a:endParaRPr lang="tr-TR" altLang="tr-TR" sz="2800" b="1" smtClean="0">
              <a:solidFill>
                <a:srgbClr val="000000"/>
              </a:solidFill>
              <a:latin typeface="Comic Sans MS" panose="030F0702030302020204" pitchFamily="66" charset="0"/>
            </a:endParaRPr>
          </a:p>
          <a:p>
            <a:pPr eaLnBrk="1" hangingPunct="1"/>
            <a:endParaRPr lang="tr-TR" altLang="tr-TR" sz="2800" smtClean="0"/>
          </a:p>
        </p:txBody>
      </p:sp>
      <p:pic>
        <p:nvPicPr>
          <p:cNvPr id="18435" name="Picture 4" descr="118799a76a84e3d3fc9e183100c66f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143250"/>
            <a:ext cx="29511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4294967295"/>
          </p:nvPr>
        </p:nvSpPr>
        <p:spPr>
          <a:xfrm>
            <a:off x="2000250" y="1500188"/>
            <a:ext cx="6715125" cy="3000375"/>
          </a:xfrm>
        </p:spPr>
        <p:txBody>
          <a:bodyPr/>
          <a:lstStyle/>
          <a:p>
            <a:pPr eaLnBrk="1" hangingPunct="1">
              <a:lnSpc>
                <a:spcPct val="80000"/>
              </a:lnSpc>
              <a:buFont typeface="Wingdings" panose="05000000000000000000" pitchFamily="2" charset="2"/>
              <a:buChar char="ü"/>
            </a:pPr>
            <a:r>
              <a:rPr lang="tr-TR" altLang="tr-TR" sz="2400" b="1" smtClean="0"/>
              <a:t>   </a:t>
            </a:r>
            <a:r>
              <a:rPr lang="tr-TR" altLang="tr-TR" sz="2400" b="1" smtClean="0">
                <a:solidFill>
                  <a:srgbClr val="000000"/>
                </a:solidFill>
                <a:latin typeface="Comic Sans MS" panose="030F0702030302020204" pitchFamily="66" charset="0"/>
              </a:rPr>
              <a:t>Nefes egzersizleri bütün rahatlama egzersizlerinde, egzersizin bir parçası olarak kullanılmaktadır..</a:t>
            </a:r>
          </a:p>
          <a:p>
            <a:pPr eaLnBrk="1" hangingPunct="1">
              <a:lnSpc>
                <a:spcPct val="80000"/>
              </a:lnSpc>
              <a:buFont typeface="Arial" panose="020B0604020202020204" pitchFamily="34" charset="0"/>
              <a:buNone/>
            </a:pPr>
            <a:endParaRPr lang="tr-TR" altLang="tr-TR" sz="2400" b="1" smtClean="0">
              <a:solidFill>
                <a:srgbClr val="000000"/>
              </a:solidFill>
              <a:latin typeface="Comic Sans MS" panose="030F0702030302020204" pitchFamily="66" charset="0"/>
            </a:endParaRPr>
          </a:p>
          <a:p>
            <a:pPr eaLnBrk="1" hangingPunct="1">
              <a:lnSpc>
                <a:spcPct val="80000"/>
              </a:lnSpc>
              <a:buFont typeface="Wingdings" panose="05000000000000000000" pitchFamily="2" charset="2"/>
              <a:buChar char="ü"/>
            </a:pPr>
            <a:r>
              <a:rPr lang="tr-TR" altLang="tr-TR" sz="2400" b="1" smtClean="0">
                <a:solidFill>
                  <a:srgbClr val="000000"/>
                </a:solidFill>
                <a:latin typeface="Comic Sans MS" panose="030F0702030302020204" pitchFamily="66" charset="0"/>
              </a:rPr>
              <a:t> Doğru ve derin nefes almanın doğrudan damarları genişletme ve kanın bedenin en uç ve en derin noktalarına kadar ulaşmasını sağlama özelliği vardır.</a:t>
            </a:r>
            <a:r>
              <a:rPr lang="tr-TR" altLang="tr-TR" sz="2400" smtClean="0">
                <a:latin typeface="Comic Sans MS" panose="030F0702030302020204" pitchFamily="66" charset="0"/>
              </a:rPr>
              <a:t> </a:t>
            </a:r>
          </a:p>
        </p:txBody>
      </p:sp>
    </p:spTree>
  </p:cSld>
  <p:clrMapOvr>
    <a:masterClrMapping/>
  </p:clrMapOvr>
  <p:transition>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ChangeArrowheads="1"/>
          </p:cNvSpPr>
          <p:nvPr/>
        </p:nvSpPr>
        <p:spPr bwMode="auto">
          <a:xfrm>
            <a:off x="2714625" y="1143000"/>
            <a:ext cx="45434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tr-TR" altLang="tr-TR" sz="3600">
                <a:solidFill>
                  <a:srgbClr val="002060"/>
                </a:solidFill>
                <a:latin typeface="Comic Sans MS" panose="030F0702030302020204" pitchFamily="66" charset="0"/>
              </a:rPr>
              <a:t>KISA İP UÇLARI</a:t>
            </a:r>
          </a:p>
          <a:p>
            <a:pPr eaLnBrk="1" hangingPunct="1">
              <a:buFont typeface="Wingdings" panose="05000000000000000000" pitchFamily="2" charset="2"/>
              <a:buNone/>
            </a:pPr>
            <a:endParaRPr lang="tr-TR" altLang="tr-TR">
              <a:latin typeface="Comic Sans MS" panose="030F0702030302020204" pitchFamily="66" charset="0"/>
            </a:endParaRPr>
          </a:p>
          <a:p>
            <a:pPr eaLnBrk="1" hangingPunct="1">
              <a:buFont typeface="Wingdings" panose="05000000000000000000" pitchFamily="2" charset="2"/>
              <a:buNone/>
            </a:pPr>
            <a:r>
              <a:rPr lang="tr-TR" altLang="tr-TR">
                <a:latin typeface="Comic Sans MS" panose="030F0702030302020204" pitchFamily="66" charset="0"/>
              </a:rPr>
              <a:t>Sınav Öncesi</a:t>
            </a:r>
          </a:p>
          <a:p>
            <a:pPr eaLnBrk="1" hangingPunct="1">
              <a:buFont typeface="Wingdings" panose="05000000000000000000" pitchFamily="2" charset="2"/>
              <a:buNone/>
            </a:pPr>
            <a:endParaRPr lang="tr-TR" altLang="tr-TR">
              <a:latin typeface="Comic Sans MS" panose="030F0702030302020204" pitchFamily="66" charset="0"/>
            </a:endParaRPr>
          </a:p>
          <a:p>
            <a:pPr eaLnBrk="1" hangingPunct="1">
              <a:buFont typeface="Wingdings" panose="05000000000000000000" pitchFamily="2" charset="2"/>
              <a:buNone/>
            </a:pPr>
            <a:r>
              <a:rPr lang="tr-TR" altLang="tr-TR">
                <a:latin typeface="Comic Sans MS" panose="030F0702030302020204" pitchFamily="66" charset="0"/>
              </a:rPr>
              <a:t>Sınav Gününde</a:t>
            </a:r>
          </a:p>
          <a:p>
            <a:pPr eaLnBrk="1" hangingPunct="1">
              <a:buFont typeface="Wingdings" panose="05000000000000000000" pitchFamily="2" charset="2"/>
              <a:buNone/>
            </a:pPr>
            <a:endParaRPr lang="tr-TR" altLang="tr-TR">
              <a:latin typeface="Comic Sans MS" panose="030F0702030302020204" pitchFamily="66" charset="0"/>
            </a:endParaRPr>
          </a:p>
          <a:p>
            <a:pPr eaLnBrk="1" hangingPunct="1">
              <a:buFont typeface="Wingdings" panose="05000000000000000000" pitchFamily="2" charset="2"/>
              <a:buNone/>
            </a:pPr>
            <a:r>
              <a:rPr lang="tr-TR" altLang="tr-TR">
                <a:latin typeface="Comic Sans MS" panose="030F0702030302020204" pitchFamily="66" charset="0"/>
              </a:rPr>
              <a:t>Sınav Sonrasında</a:t>
            </a:r>
          </a:p>
        </p:txBody>
      </p:sp>
    </p:spTree>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a:lstStyle/>
          <a:p>
            <a:pPr algn="ctr" eaLnBrk="1" fontAlgn="auto" hangingPunct="1">
              <a:spcAft>
                <a:spcPts val="0"/>
              </a:spcAft>
              <a:defRPr/>
            </a:pPr>
            <a:r>
              <a:rPr lang="tr-TR" sz="4000">
                <a:solidFill>
                  <a:srgbClr val="FF0000"/>
                </a:solidFill>
                <a:ea typeface="+mj-ea"/>
                <a:cs typeface="+mj-cs"/>
              </a:rPr>
              <a:t>Sınavdan Önce</a:t>
            </a:r>
            <a:endParaRPr lang="tr-TR" sz="4000" dirty="0">
              <a:solidFill>
                <a:srgbClr val="FF0000"/>
              </a:solidFill>
              <a:ea typeface="+mj-ea"/>
              <a:cs typeface="+mj-cs"/>
            </a:endParaRPr>
          </a:p>
        </p:txBody>
      </p:sp>
      <p:sp>
        <p:nvSpPr>
          <p:cNvPr id="59395" name="Rectangle 3"/>
          <p:cNvSpPr txBox="1">
            <a:spLocks noChangeArrowheads="1"/>
          </p:cNvSpPr>
          <p:nvPr/>
        </p:nvSpPr>
        <p:spPr bwMode="auto">
          <a:xfrm>
            <a:off x="1857375" y="1000125"/>
            <a:ext cx="6981825"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pPr>
            <a:r>
              <a:rPr lang="tr-TR" altLang="tr-TR" sz="2400" b="1">
                <a:latin typeface="Comic Sans MS" panose="030F0702030302020204" pitchFamily="66" charset="0"/>
              </a:rPr>
              <a:t>Sınavın türünü öğrenin</a:t>
            </a:r>
          </a:p>
          <a:p>
            <a:pPr lvl="1" eaLnBrk="1" hangingPunct="1">
              <a:lnSpc>
                <a:spcPct val="90000"/>
              </a:lnSpc>
            </a:pPr>
            <a:r>
              <a:rPr lang="tr-TR" altLang="tr-TR" sz="2400" b="1">
                <a:latin typeface="Comic Sans MS" panose="030F0702030302020204" pitchFamily="66" charset="0"/>
              </a:rPr>
              <a:t>Açık uçlu, çoktan seçmeli, boşluk doldurma..</a:t>
            </a:r>
          </a:p>
          <a:p>
            <a:pPr lvl="1" eaLnBrk="1" hangingPunct="1">
              <a:lnSpc>
                <a:spcPct val="90000"/>
              </a:lnSpc>
            </a:pPr>
            <a:r>
              <a:rPr lang="tr-TR" altLang="tr-TR" sz="2400" b="1">
                <a:latin typeface="Comic Sans MS" panose="030F0702030302020204" pitchFamily="66" charset="0"/>
              </a:rPr>
              <a:t>Kendinize ve arkadaşlarınıza benzer sorular hazırlayarak olası soruları yakalamaya çalışın</a:t>
            </a:r>
          </a:p>
          <a:p>
            <a:pPr lvl="1" eaLnBrk="1" hangingPunct="1">
              <a:lnSpc>
                <a:spcPct val="90000"/>
              </a:lnSpc>
            </a:pPr>
            <a:r>
              <a:rPr lang="tr-TR" altLang="tr-TR" sz="2400" b="1">
                <a:latin typeface="Comic Sans MS" panose="030F0702030302020204" pitchFamily="66" charset="0"/>
              </a:rPr>
              <a:t>Öğretmen anlatırken hangi konular üzerinde daha fazla durmuşsa öncelikle bu konuları çalışın</a:t>
            </a:r>
          </a:p>
          <a:p>
            <a:pPr lvl="1" eaLnBrk="1" hangingPunct="1">
              <a:lnSpc>
                <a:spcPct val="90000"/>
              </a:lnSpc>
            </a:pPr>
            <a:r>
              <a:rPr lang="tr-TR" altLang="tr-TR" sz="2400" b="1">
                <a:latin typeface="Comic Sans MS" panose="030F0702030302020204" pitchFamily="66" charset="0"/>
              </a:rPr>
              <a:t>Not tutma ve aktif dinleme becerinizi geliştirin</a:t>
            </a:r>
          </a:p>
          <a:p>
            <a:pPr lvl="1" eaLnBrk="1" hangingPunct="1">
              <a:lnSpc>
                <a:spcPct val="90000"/>
              </a:lnSpc>
            </a:pPr>
            <a:r>
              <a:rPr lang="tr-TR" altLang="tr-TR" sz="2400" b="1">
                <a:latin typeface="Comic Sans MS" panose="030F0702030302020204" pitchFamily="66" charset="0"/>
              </a:rPr>
              <a:t>Derslerinize günlük çalışırken her gün önemli kısımları düzenli bir şekilde ayıklayın</a:t>
            </a:r>
          </a:p>
          <a:p>
            <a:pPr eaLnBrk="1" hangingPunct="1">
              <a:lnSpc>
                <a:spcPct val="90000"/>
              </a:lnSpc>
            </a:pPr>
            <a:endParaRPr lang="tr-TR" altLang="tr-TR" sz="2400" b="1">
              <a:latin typeface="Comic Sans MS" panose="030F0702030302020204" pitchFamily="66" charset="0"/>
            </a:endParaRPr>
          </a:p>
        </p:txBody>
      </p:sp>
    </p:spTree>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00063" y="285750"/>
            <a:ext cx="8229600" cy="1143000"/>
          </a:xfrm>
          <a:prstGeom prst="rect">
            <a:avLst/>
          </a:prstGeom>
        </p:spPr>
        <p:txBody>
          <a:bodyPr/>
          <a:lstStyle/>
          <a:p>
            <a:pPr algn="ctr" eaLnBrk="1" fontAlgn="auto" hangingPunct="1">
              <a:spcAft>
                <a:spcPts val="0"/>
              </a:spcAft>
              <a:defRPr/>
            </a:pPr>
            <a:r>
              <a:rPr lang="tr-TR" sz="4000">
                <a:solidFill>
                  <a:srgbClr val="FF0000"/>
                </a:solidFill>
                <a:ea typeface="+mj-ea"/>
                <a:cs typeface="+mj-cs"/>
              </a:rPr>
              <a:t>Sınavdan Önce</a:t>
            </a:r>
            <a:endParaRPr lang="tr-TR" sz="4000" dirty="0">
              <a:solidFill>
                <a:srgbClr val="FF0000"/>
              </a:solidFill>
              <a:ea typeface="+mj-ea"/>
              <a:cs typeface="+mj-cs"/>
            </a:endParaRPr>
          </a:p>
        </p:txBody>
      </p:sp>
      <p:sp>
        <p:nvSpPr>
          <p:cNvPr id="60419" name="Rectangle 3"/>
          <p:cNvSpPr txBox="1">
            <a:spLocks noChangeArrowheads="1"/>
          </p:cNvSpPr>
          <p:nvPr/>
        </p:nvSpPr>
        <p:spPr bwMode="auto">
          <a:xfrm>
            <a:off x="2000250" y="1143000"/>
            <a:ext cx="64008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pPr>
            <a:r>
              <a:rPr lang="tr-TR" altLang="tr-TR" sz="2400" b="1">
                <a:latin typeface="Comic Sans MS" panose="030F0702030302020204" pitchFamily="66" charset="0"/>
              </a:rPr>
              <a:t>Gevşemeyi öğrenin </a:t>
            </a:r>
          </a:p>
          <a:p>
            <a:pPr eaLnBrk="1" hangingPunct="1">
              <a:lnSpc>
                <a:spcPct val="90000"/>
              </a:lnSpc>
              <a:buFont typeface="Wingdings" panose="05000000000000000000" pitchFamily="2" charset="2"/>
              <a:buNone/>
            </a:pPr>
            <a:endParaRPr lang="tr-TR" altLang="tr-TR" sz="2400" b="1">
              <a:latin typeface="Comic Sans MS" panose="030F0702030302020204" pitchFamily="66" charset="0"/>
            </a:endParaRPr>
          </a:p>
          <a:p>
            <a:pPr eaLnBrk="1" hangingPunct="1">
              <a:lnSpc>
                <a:spcPct val="90000"/>
              </a:lnSpc>
            </a:pPr>
            <a:r>
              <a:rPr lang="tr-TR" altLang="tr-TR" sz="2400" b="1">
                <a:latin typeface="Comic Sans MS" panose="030F0702030302020204" pitchFamily="66" charset="0"/>
              </a:rPr>
              <a:t>Kas gevşetme ekzersizleri, sınavda ortaya çıkabilecek fizyolojik tepkileri kontrol etmenizde yardımcı olacaktır. </a:t>
            </a:r>
          </a:p>
          <a:p>
            <a:pPr eaLnBrk="1" hangingPunct="1">
              <a:lnSpc>
                <a:spcPct val="90000"/>
              </a:lnSpc>
              <a:buFont typeface="Wingdings" panose="05000000000000000000" pitchFamily="2" charset="2"/>
              <a:buNone/>
            </a:pPr>
            <a:endParaRPr lang="tr-TR" altLang="tr-TR" sz="2400" b="1">
              <a:latin typeface="Comic Sans MS" panose="030F0702030302020204" pitchFamily="66" charset="0"/>
            </a:endParaRPr>
          </a:p>
          <a:p>
            <a:pPr eaLnBrk="1" hangingPunct="1">
              <a:lnSpc>
                <a:spcPct val="90000"/>
              </a:lnSpc>
            </a:pPr>
            <a:r>
              <a:rPr lang="tr-TR" altLang="tr-TR" sz="2400" b="1">
                <a:latin typeface="Comic Sans MS" panose="030F0702030302020204" pitchFamily="66" charset="0"/>
              </a:rPr>
              <a:t>Korkunuzla yüzleşin ve bir probleminiz olduğunu kabul edin. </a:t>
            </a:r>
          </a:p>
          <a:p>
            <a:pPr eaLnBrk="1" hangingPunct="1">
              <a:lnSpc>
                <a:spcPct val="90000"/>
              </a:lnSpc>
              <a:buFont typeface="Wingdings" panose="05000000000000000000" pitchFamily="2" charset="2"/>
              <a:buNone/>
            </a:pPr>
            <a:endParaRPr lang="tr-TR" altLang="tr-TR" sz="2400" b="1">
              <a:latin typeface="Comic Sans MS" panose="030F0702030302020204" pitchFamily="66" charset="0"/>
            </a:endParaRPr>
          </a:p>
          <a:p>
            <a:pPr eaLnBrk="1" hangingPunct="1">
              <a:lnSpc>
                <a:spcPct val="90000"/>
              </a:lnSpc>
            </a:pPr>
            <a:r>
              <a:rPr lang="tr-TR" altLang="tr-TR" sz="2400" b="1">
                <a:latin typeface="Comic Sans MS" panose="030F0702030302020204" pitchFamily="66" charset="0"/>
              </a:rPr>
              <a:t>Korkunuzu tanımlayın ve nedenini bulmaya çalışın. Bu şekilde kaygıyı ortaya çıkaran faktörleri ayıklayabilirsiniz</a:t>
            </a:r>
          </a:p>
          <a:p>
            <a:pPr eaLnBrk="1" hangingPunct="1">
              <a:lnSpc>
                <a:spcPct val="90000"/>
              </a:lnSpc>
            </a:pPr>
            <a:endParaRPr lang="tr-TR" altLang="tr-TR" sz="2400" b="1">
              <a:latin typeface="Comic Sans MS" panose="030F0702030302020204" pitchFamily="66" charset="0"/>
            </a:endParaRPr>
          </a:p>
        </p:txBody>
      </p:sp>
    </p:spTree>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00063" y="285750"/>
            <a:ext cx="8229600" cy="1143000"/>
          </a:xfrm>
          <a:prstGeom prst="rect">
            <a:avLst/>
          </a:prstGeom>
        </p:spPr>
        <p:txBody>
          <a:bodyPr/>
          <a:lstStyle/>
          <a:p>
            <a:pPr algn="ctr" eaLnBrk="1" fontAlgn="auto" hangingPunct="1">
              <a:spcAft>
                <a:spcPts val="0"/>
              </a:spcAft>
              <a:defRPr/>
            </a:pPr>
            <a:r>
              <a:rPr lang="tr-TR" sz="4000" dirty="0">
                <a:solidFill>
                  <a:srgbClr val="FF0000"/>
                </a:solidFill>
                <a:ea typeface="+mj-ea"/>
                <a:cs typeface="+mj-cs"/>
              </a:rPr>
              <a:t>Sınav Gününde</a:t>
            </a:r>
          </a:p>
        </p:txBody>
      </p:sp>
      <p:sp>
        <p:nvSpPr>
          <p:cNvPr id="61443" name="Rectangle 3"/>
          <p:cNvSpPr txBox="1">
            <a:spLocks noChangeArrowheads="1"/>
          </p:cNvSpPr>
          <p:nvPr/>
        </p:nvSpPr>
        <p:spPr bwMode="auto">
          <a:xfrm>
            <a:off x="2000250" y="1428750"/>
            <a:ext cx="64008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pPr>
            <a:r>
              <a:rPr lang="tr-TR" altLang="tr-TR" sz="2400" b="1">
                <a:latin typeface="Comic Sans MS" panose="030F0702030302020204" pitchFamily="66" charset="0"/>
              </a:rPr>
              <a:t>Kaygının fizyolojik belirtilerin ne olduğunu öğrenin ve bunları tanıyın –kalp atış hızının artması, terleme, hızlı nefes alıp verme, karın ağrısı, baş ağrısı, vb. Bunları fark ettiğinizde gevşeme egzersizlerini uygulayın. </a:t>
            </a:r>
          </a:p>
          <a:p>
            <a:pPr eaLnBrk="1" hangingPunct="1">
              <a:lnSpc>
                <a:spcPct val="80000"/>
              </a:lnSpc>
              <a:buFont typeface="Wingdings" panose="05000000000000000000" pitchFamily="2" charset="2"/>
              <a:buNone/>
            </a:pPr>
            <a:endParaRPr lang="tr-TR" altLang="tr-TR" sz="2400" b="1">
              <a:latin typeface="Comic Sans MS" panose="030F0702030302020204" pitchFamily="66" charset="0"/>
            </a:endParaRPr>
          </a:p>
          <a:p>
            <a:pPr eaLnBrk="1" hangingPunct="1">
              <a:lnSpc>
                <a:spcPct val="80000"/>
              </a:lnSpc>
            </a:pPr>
            <a:r>
              <a:rPr lang="tr-TR" altLang="tr-TR" sz="2400" b="1">
                <a:latin typeface="Comic Sans MS" panose="030F0702030302020204" pitchFamily="66" charset="0"/>
              </a:rPr>
              <a:t>Sınav yerine zamanında gidin </a:t>
            </a:r>
          </a:p>
          <a:p>
            <a:pPr eaLnBrk="1" hangingPunct="1">
              <a:lnSpc>
                <a:spcPct val="80000"/>
              </a:lnSpc>
              <a:buFont typeface="Wingdings" panose="05000000000000000000" pitchFamily="2" charset="2"/>
              <a:buNone/>
            </a:pPr>
            <a:endParaRPr lang="tr-TR" altLang="tr-TR" sz="2400" b="1">
              <a:latin typeface="Comic Sans MS" panose="030F0702030302020204" pitchFamily="66" charset="0"/>
            </a:endParaRPr>
          </a:p>
          <a:p>
            <a:pPr eaLnBrk="1" hangingPunct="1">
              <a:lnSpc>
                <a:spcPct val="80000"/>
              </a:lnSpc>
            </a:pPr>
            <a:r>
              <a:rPr lang="tr-TR" altLang="tr-TR" sz="2400" b="1">
                <a:latin typeface="Comic Sans MS" panose="030F0702030302020204" pitchFamily="66" charset="0"/>
              </a:rPr>
              <a:t>Mümkünse rahat bir elbise ile sınava girin. </a:t>
            </a:r>
          </a:p>
          <a:p>
            <a:pPr eaLnBrk="1" hangingPunct="1">
              <a:lnSpc>
                <a:spcPct val="80000"/>
              </a:lnSpc>
            </a:pPr>
            <a:endParaRPr lang="tr-TR" altLang="tr-TR" sz="2400" b="1">
              <a:latin typeface="Comic Sans MS" panose="030F0702030302020204" pitchFamily="66" charset="0"/>
            </a:endParaRPr>
          </a:p>
        </p:txBody>
      </p:sp>
    </p:spTree>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00063" y="285750"/>
            <a:ext cx="8229600" cy="1143000"/>
          </a:xfrm>
          <a:prstGeom prst="rect">
            <a:avLst/>
          </a:prstGeom>
        </p:spPr>
        <p:txBody>
          <a:bodyPr/>
          <a:lstStyle/>
          <a:p>
            <a:pPr algn="ctr" eaLnBrk="1" fontAlgn="auto" hangingPunct="1">
              <a:spcAft>
                <a:spcPts val="0"/>
              </a:spcAft>
              <a:defRPr/>
            </a:pPr>
            <a:r>
              <a:rPr lang="tr-TR" sz="4000" dirty="0">
                <a:solidFill>
                  <a:srgbClr val="FF0000"/>
                </a:solidFill>
                <a:ea typeface="+mj-ea"/>
                <a:cs typeface="+mj-cs"/>
              </a:rPr>
              <a:t>Sınav Gününde</a:t>
            </a:r>
          </a:p>
        </p:txBody>
      </p:sp>
      <p:sp>
        <p:nvSpPr>
          <p:cNvPr id="6" name="Rectangle 3"/>
          <p:cNvSpPr txBox="1">
            <a:spLocks noChangeArrowheads="1"/>
          </p:cNvSpPr>
          <p:nvPr/>
        </p:nvSpPr>
        <p:spPr>
          <a:xfrm>
            <a:off x="2071688" y="1357313"/>
            <a:ext cx="6400800" cy="4852987"/>
          </a:xfrm>
          <a:prstGeom prst="rect">
            <a:avLst/>
          </a:prstGeom>
        </p:spPr>
        <p:txBody>
          <a:bodyPr/>
          <a:lstStyle/>
          <a:p>
            <a:pPr marL="342900" indent="-342900" eaLnBrk="1" fontAlgn="auto" hangingPunct="1">
              <a:lnSpc>
                <a:spcPct val="80000"/>
              </a:lnSpc>
              <a:spcBef>
                <a:spcPct val="20000"/>
              </a:spcBef>
              <a:spcAft>
                <a:spcPts val="0"/>
              </a:spcAft>
              <a:buFont typeface="Arial" pitchFamily="34" charset="0"/>
              <a:buChar char="•"/>
              <a:defRPr/>
            </a:pPr>
            <a:r>
              <a:rPr lang="tr-TR" sz="2400" b="1"/>
              <a:t>İçinizden kendinizle olumlu bir şekilde konuşun, olumsuz düşünceleri bu olumlu konuşmalarla değiştirin </a:t>
            </a:r>
          </a:p>
          <a:p>
            <a:pPr marL="342900" indent="-342900" eaLnBrk="1" fontAlgn="auto" hangingPunct="1">
              <a:lnSpc>
                <a:spcPct val="80000"/>
              </a:lnSpc>
              <a:spcBef>
                <a:spcPct val="20000"/>
              </a:spcBef>
              <a:spcAft>
                <a:spcPts val="0"/>
              </a:spcAft>
              <a:buFont typeface="Wingdings" pitchFamily="2" charset="2"/>
              <a:buNone/>
              <a:defRPr/>
            </a:pPr>
            <a:endParaRPr lang="tr-TR" sz="2400" b="1"/>
          </a:p>
          <a:p>
            <a:pPr marL="342900" indent="-342900" eaLnBrk="1" fontAlgn="auto" hangingPunct="1">
              <a:lnSpc>
                <a:spcPct val="80000"/>
              </a:lnSpc>
              <a:spcBef>
                <a:spcPct val="20000"/>
              </a:spcBef>
              <a:spcAft>
                <a:spcPts val="0"/>
              </a:spcAft>
              <a:buFont typeface="Arial" pitchFamily="34" charset="0"/>
              <a:buChar char="•"/>
              <a:defRPr/>
            </a:pPr>
            <a:r>
              <a:rPr lang="tr-TR" sz="2400" b="1"/>
              <a:t>“Sıkı çalıştım ve bu sınavı geçeceğim” “İyi hazırlandım ve elimden gelenin en iyisini yapacağım” </a:t>
            </a:r>
          </a:p>
          <a:p>
            <a:pPr marL="342900" indent="-342900" eaLnBrk="1" fontAlgn="auto" hangingPunct="1">
              <a:lnSpc>
                <a:spcPct val="80000"/>
              </a:lnSpc>
              <a:spcBef>
                <a:spcPct val="20000"/>
              </a:spcBef>
              <a:spcAft>
                <a:spcPts val="0"/>
              </a:spcAft>
              <a:buFont typeface="Wingdings" pitchFamily="2" charset="2"/>
              <a:buNone/>
              <a:defRPr/>
            </a:pPr>
            <a:endParaRPr lang="tr-TR" sz="2400" b="1"/>
          </a:p>
          <a:p>
            <a:pPr marL="342900" indent="-342900" eaLnBrk="1" fontAlgn="auto" hangingPunct="1">
              <a:lnSpc>
                <a:spcPct val="80000"/>
              </a:lnSpc>
              <a:spcBef>
                <a:spcPct val="20000"/>
              </a:spcBef>
              <a:spcAft>
                <a:spcPts val="0"/>
              </a:spcAft>
              <a:buFont typeface="Arial" pitchFamily="34" charset="0"/>
              <a:buChar char="•"/>
              <a:defRPr/>
            </a:pPr>
            <a:r>
              <a:rPr lang="tr-TR" sz="2400" b="1"/>
              <a:t>Soruyu çözmeye odaklanın ve bütün dikkatinizi soruya yoğunlaştırın.</a:t>
            </a:r>
          </a:p>
          <a:p>
            <a:pPr marL="342900" indent="-342900" eaLnBrk="1" fontAlgn="auto" hangingPunct="1">
              <a:lnSpc>
                <a:spcPct val="80000"/>
              </a:lnSpc>
              <a:spcBef>
                <a:spcPct val="20000"/>
              </a:spcBef>
              <a:spcAft>
                <a:spcPts val="0"/>
              </a:spcAft>
              <a:buFont typeface="Wingdings" pitchFamily="2" charset="2"/>
              <a:buNone/>
              <a:defRPr/>
            </a:pPr>
            <a:r>
              <a:rPr lang="tr-TR" sz="2400" b="1"/>
              <a:t> </a:t>
            </a:r>
          </a:p>
          <a:p>
            <a:pPr marL="342900" indent="-342900" eaLnBrk="1" fontAlgn="auto" hangingPunct="1">
              <a:lnSpc>
                <a:spcPct val="80000"/>
              </a:lnSpc>
              <a:spcBef>
                <a:spcPct val="20000"/>
              </a:spcBef>
              <a:spcAft>
                <a:spcPts val="0"/>
              </a:spcAft>
              <a:buFont typeface="Arial" pitchFamily="34" charset="0"/>
              <a:buChar char="•"/>
              <a:defRPr/>
            </a:pPr>
            <a:r>
              <a:rPr lang="tr-TR" sz="2400" b="1"/>
              <a:t>Soruya dikkat etmenizi engelleyecek düşünceleri kendinizden uzaklaştırın</a:t>
            </a:r>
            <a:r>
              <a:rPr lang="tr-TR" sz="2400">
                <a:latin typeface="+mn-lt"/>
              </a:rPr>
              <a:t> </a:t>
            </a:r>
          </a:p>
          <a:p>
            <a:pPr marL="342900" indent="-342900" eaLnBrk="1" fontAlgn="auto" hangingPunct="1">
              <a:lnSpc>
                <a:spcPct val="80000"/>
              </a:lnSpc>
              <a:spcBef>
                <a:spcPct val="20000"/>
              </a:spcBef>
              <a:spcAft>
                <a:spcPts val="0"/>
              </a:spcAft>
              <a:buFont typeface="Arial" pitchFamily="34" charset="0"/>
              <a:buChar char="•"/>
              <a:defRPr/>
            </a:pPr>
            <a:endParaRPr lang="tr-TR" sz="2400">
              <a:latin typeface="+mn-lt"/>
            </a:endParaRPr>
          </a:p>
        </p:txBody>
      </p:sp>
    </p:spTree>
  </p:cSld>
  <p:clrMapOvr>
    <a:masterClrMapping/>
  </p:clrMapOvr>
  <p:transition>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071688" y="428625"/>
            <a:ext cx="5643562" cy="1143000"/>
          </a:xfrm>
          <a:prstGeom prst="rect">
            <a:avLst/>
          </a:prstGeom>
        </p:spPr>
        <p:txBody>
          <a:bodyPr/>
          <a:lstStyle/>
          <a:p>
            <a:pPr algn="ctr" eaLnBrk="1" fontAlgn="auto" hangingPunct="1">
              <a:spcAft>
                <a:spcPts val="0"/>
              </a:spcAft>
              <a:defRPr/>
            </a:pPr>
            <a:r>
              <a:rPr lang="tr-TR" sz="4000" dirty="0">
                <a:solidFill>
                  <a:srgbClr val="FF0000"/>
                </a:solidFill>
                <a:ea typeface="+mj-ea"/>
                <a:cs typeface="+mj-cs"/>
              </a:rPr>
              <a:t>Sınavdan Sonra</a:t>
            </a:r>
          </a:p>
        </p:txBody>
      </p:sp>
      <p:sp>
        <p:nvSpPr>
          <p:cNvPr id="63491" name="Rectangle 4"/>
          <p:cNvSpPr txBox="1">
            <a:spLocks noChangeArrowheads="1"/>
          </p:cNvSpPr>
          <p:nvPr/>
        </p:nvSpPr>
        <p:spPr bwMode="auto">
          <a:xfrm>
            <a:off x="2000250" y="2143125"/>
            <a:ext cx="650081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tr-TR" altLang="tr-TR" sz="4400" b="1">
                <a:latin typeface="Comic Sans MS" panose="030F0702030302020204" pitchFamily="66" charset="0"/>
              </a:rPr>
              <a:t>KENDİNİZİ ÖDÜLLENDİRİN......</a:t>
            </a:r>
          </a:p>
        </p:txBody>
      </p:sp>
    </p:spTree>
  </p:cSld>
  <p:clrMapOvr>
    <a:masterClrMapping/>
  </p:clrMapOvr>
  <p:transition>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4294967295"/>
          </p:nvPr>
        </p:nvSpPr>
        <p:spPr>
          <a:xfrm>
            <a:off x="2143125" y="1428750"/>
            <a:ext cx="6305550" cy="3449638"/>
          </a:xfrm>
        </p:spPr>
        <p:txBody>
          <a:bodyPr/>
          <a:lstStyle/>
          <a:p>
            <a:pPr eaLnBrk="1" hangingPunct="1">
              <a:buFont typeface="Wingdings" panose="05000000000000000000" pitchFamily="2" charset="2"/>
              <a:buNone/>
            </a:pPr>
            <a:r>
              <a:rPr lang="tr-TR" altLang="tr-TR" sz="4000" b="1" smtClean="0">
                <a:solidFill>
                  <a:srgbClr val="FFFF66"/>
                </a:solidFill>
              </a:rPr>
              <a:t>  </a:t>
            </a:r>
            <a:r>
              <a:rPr lang="tr-TR" altLang="tr-TR" sz="4000" b="1" smtClean="0">
                <a:solidFill>
                  <a:srgbClr val="000000"/>
                </a:solidFill>
                <a:latin typeface="Comic Sans MS" panose="030F0702030302020204" pitchFamily="66" charset="0"/>
              </a:rPr>
              <a:t>SINAV KAYGISI İLE BAŞEDEBİLMEK İÇİN    </a:t>
            </a:r>
            <a:endParaRPr lang="tr-TR" altLang="tr-TR" smtClean="0">
              <a:solidFill>
                <a:srgbClr val="000000"/>
              </a:solidFill>
              <a:latin typeface="Comic Sans MS" panose="030F0702030302020204" pitchFamily="66" charset="0"/>
            </a:endParaRPr>
          </a:p>
          <a:p>
            <a:pPr eaLnBrk="1" hangingPunct="1">
              <a:buFont typeface="Wingdings" panose="05000000000000000000" pitchFamily="2" charset="2"/>
              <a:buNone/>
            </a:pPr>
            <a:r>
              <a:rPr lang="tr-TR" altLang="tr-TR" sz="4000" b="1" smtClean="0">
                <a:solidFill>
                  <a:srgbClr val="000000"/>
                </a:solidFill>
                <a:latin typeface="Comic Sans MS" panose="030F0702030302020204" pitchFamily="66" charset="0"/>
              </a:rPr>
              <a:t>  Yardım istemekten kesinlikle çekinme .</a:t>
            </a:r>
          </a:p>
        </p:txBody>
      </p:sp>
      <p:sp>
        <p:nvSpPr>
          <p:cNvPr id="64515" name="Rectangle 3"/>
          <p:cNvSpPr>
            <a:spLocks noChangeArrowheads="1"/>
          </p:cNvSpPr>
          <p:nvPr/>
        </p:nvSpPr>
        <p:spPr bwMode="auto">
          <a:xfrm>
            <a:off x="0" y="0"/>
            <a:ext cx="414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6000" b="1">
                <a:latin typeface="Garamond" panose="02020404030301010803" pitchFamily="18" charset="0"/>
              </a:rPr>
              <a:t> </a:t>
            </a:r>
          </a:p>
        </p:txBody>
      </p:sp>
    </p:spTree>
  </p:cSld>
  <p:clrMapOvr>
    <a:masterClrMapping/>
  </p:clrMapOvr>
  <p:transition>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4294967295"/>
          </p:nvPr>
        </p:nvSpPr>
        <p:spPr>
          <a:xfrm>
            <a:off x="2000250" y="1071563"/>
            <a:ext cx="6491288" cy="4572000"/>
          </a:xfrm>
        </p:spPr>
        <p:txBody>
          <a:bodyPr/>
          <a:lstStyle/>
          <a:p>
            <a:pPr eaLnBrk="1" hangingPunct="1">
              <a:buFont typeface="Wingdings" panose="05000000000000000000" pitchFamily="2" charset="2"/>
              <a:buNone/>
            </a:pPr>
            <a:r>
              <a:rPr lang="tr-TR" altLang="tr-TR" sz="2800" b="1" smtClean="0"/>
              <a:t>UNUTMA!</a:t>
            </a:r>
          </a:p>
          <a:p>
            <a:pPr eaLnBrk="1" hangingPunct="1">
              <a:buFont typeface="Wingdings" panose="05000000000000000000" pitchFamily="2" charset="2"/>
              <a:buChar char="ü"/>
            </a:pPr>
            <a:r>
              <a:rPr lang="tr-TR" altLang="tr-TR" sz="2800" b="1" smtClean="0"/>
              <a:t>  </a:t>
            </a:r>
            <a:r>
              <a:rPr lang="tr-TR" altLang="tr-TR" sz="2800" b="1" smtClean="0">
                <a:solidFill>
                  <a:srgbClr val="000000"/>
                </a:solidFill>
                <a:latin typeface="Comic Sans MS" panose="030F0702030302020204" pitchFamily="66" charset="0"/>
              </a:rPr>
              <a:t>Ailen ve arkadaşların ile birlikte olmak  ve olumlu ilişkilerin moralimizi yükselttiğini,</a:t>
            </a:r>
          </a:p>
          <a:p>
            <a:pPr eaLnBrk="1" hangingPunct="1">
              <a:buFont typeface="Wingdings" panose="05000000000000000000" pitchFamily="2" charset="2"/>
              <a:buChar char="ü"/>
            </a:pPr>
            <a:r>
              <a:rPr lang="tr-TR" altLang="tr-TR" sz="2800" b="1" smtClean="0">
                <a:solidFill>
                  <a:srgbClr val="000000"/>
                </a:solidFill>
                <a:latin typeface="Comic Sans MS" panose="030F0702030302020204" pitchFamily="66" charset="0"/>
              </a:rPr>
              <a:t>  Baş edemediğin durumlarda  başvurabileceğin uzman kişiler olduğunu ( Psikolojik danışmanlar, rehber öğretmenler, psikologlar,öğretmenler)</a:t>
            </a:r>
          </a:p>
          <a:p>
            <a:pPr eaLnBrk="1" hangingPunct="1">
              <a:buFont typeface="Wingdings" panose="05000000000000000000" pitchFamily="2" charset="2"/>
              <a:buNone/>
            </a:pPr>
            <a:endParaRPr lang="tr-TR" altLang="tr-TR" sz="2800" b="1" smtClean="0">
              <a:solidFill>
                <a:srgbClr val="000000"/>
              </a:solidFill>
              <a:latin typeface="Comic Sans MS" panose="030F0702030302020204" pitchFamily="66" charset="0"/>
            </a:endParaRPr>
          </a:p>
        </p:txBody>
      </p:sp>
      <p:sp>
        <p:nvSpPr>
          <p:cNvPr id="65539" name="Rectangle 3"/>
          <p:cNvSpPr>
            <a:spLocks noChangeArrowheads="1"/>
          </p:cNvSpPr>
          <p:nvPr/>
        </p:nvSpPr>
        <p:spPr bwMode="auto">
          <a:xfrm>
            <a:off x="0" y="0"/>
            <a:ext cx="414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6000" b="1">
                <a:latin typeface="Garamond" panose="02020404030301010803" pitchFamily="18" charset="0"/>
              </a:rPr>
              <a:t> </a:t>
            </a:r>
          </a:p>
        </p:txBody>
      </p:sp>
    </p:spTree>
  </p:cSld>
  <p:clrMapOvr>
    <a:masterClrMapping/>
  </p:clrMapOvr>
  <p:transition>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5"/>
          <p:cNvSpPr>
            <a:spLocks noGrp="1" noChangeArrowheads="1"/>
          </p:cNvSpPr>
          <p:nvPr>
            <p:ph type="ctrTitle" idx="4294967295"/>
          </p:nvPr>
        </p:nvSpPr>
        <p:spPr>
          <a:xfrm>
            <a:off x="2214563" y="714375"/>
            <a:ext cx="6232525" cy="4248150"/>
          </a:xfrm>
        </p:spPr>
        <p:txBody>
          <a:bodyPr anchor="b" anchorCtr="1"/>
          <a:lstStyle/>
          <a:p>
            <a:pPr eaLnBrk="1" hangingPunct="1"/>
            <a:r>
              <a:rPr lang="tr-TR" altLang="tr-TR" smtClean="0">
                <a:solidFill>
                  <a:srgbClr val="000000"/>
                </a:solidFill>
                <a:latin typeface="Comic Sans MS" panose="030F0702030302020204" pitchFamily="66" charset="0"/>
              </a:rPr>
              <a:t>SEN HER KOŞULDA HERKES İÇİN ÇOK DEĞERLİSİN. </a:t>
            </a:r>
            <a:br>
              <a:rPr lang="tr-TR" altLang="tr-TR" smtClean="0">
                <a:solidFill>
                  <a:srgbClr val="000000"/>
                </a:solidFill>
                <a:latin typeface="Comic Sans MS" panose="030F0702030302020204" pitchFamily="66" charset="0"/>
              </a:rPr>
            </a:br>
            <a:endParaRPr lang="tr-TR" altLang="tr-TR" smtClean="0">
              <a:solidFill>
                <a:srgbClr val="000000"/>
              </a:solidFill>
              <a:latin typeface="Comic Sans MS" panose="030F0702030302020204" pitchFamily="66" charset="0"/>
            </a:endParaRPr>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karikatü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714375"/>
            <a:ext cx="596741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643063" y="285750"/>
            <a:ext cx="6900862" cy="1143000"/>
          </a:xfrm>
          <a:prstGeom prst="rect">
            <a:avLst/>
          </a:prstGeom>
        </p:spPr>
        <p:txBody>
          <a:bodyPr/>
          <a:lstStyle/>
          <a:p>
            <a:pPr algn="ctr" eaLnBrk="1" fontAlgn="auto" hangingPunct="1">
              <a:spcAft>
                <a:spcPts val="0"/>
              </a:spcAft>
              <a:defRPr/>
            </a:pPr>
            <a:r>
              <a:rPr lang="tr-TR" sz="4000">
                <a:solidFill>
                  <a:srgbClr val="FF0000"/>
                </a:solidFill>
                <a:ea typeface="+mj-ea"/>
                <a:cs typeface="+mj-cs"/>
              </a:rPr>
              <a:t>Ve en önemlisi </a:t>
            </a:r>
            <a:endParaRPr lang="tr-TR" sz="4000" dirty="0">
              <a:solidFill>
                <a:srgbClr val="FF0000"/>
              </a:solidFill>
              <a:ea typeface="+mj-ea"/>
              <a:cs typeface="+mj-cs"/>
            </a:endParaRPr>
          </a:p>
        </p:txBody>
      </p:sp>
      <p:pic>
        <p:nvPicPr>
          <p:cNvPr id="67587" name="Picture 5" descr="imagesCA92OJ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1143000"/>
            <a:ext cx="6335712"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5143500" y="5643563"/>
            <a:ext cx="3348038" cy="620712"/>
          </a:xfrm>
          <a:prstGeom prst="rect">
            <a:avLst/>
          </a:prstGeom>
        </p:spPr>
        <p:txBody>
          <a:bodyPr/>
          <a:lstStyle/>
          <a:p>
            <a:pPr marL="342900" indent="-342900" algn="ctr" eaLnBrk="1" fontAlgn="auto" hangingPunct="1">
              <a:lnSpc>
                <a:spcPct val="80000"/>
              </a:lnSpc>
              <a:spcBef>
                <a:spcPct val="20000"/>
              </a:spcBef>
              <a:spcAft>
                <a:spcPts val="0"/>
              </a:spcAft>
              <a:defRPr/>
            </a:pPr>
            <a:r>
              <a:rPr lang="tr-TR" sz="2000" b="1" dirty="0">
                <a:latin typeface="+mn-lt"/>
              </a:rPr>
              <a:t>  </a:t>
            </a:r>
          </a:p>
          <a:p>
            <a:pPr marL="342900" indent="-342900" algn="ctr" eaLnBrk="1" fontAlgn="auto" hangingPunct="1">
              <a:lnSpc>
                <a:spcPct val="80000"/>
              </a:lnSpc>
              <a:spcBef>
                <a:spcPct val="20000"/>
              </a:spcBef>
              <a:spcAft>
                <a:spcPts val="0"/>
              </a:spcAft>
              <a:buFont typeface="Wingdings" pitchFamily="2" charset="2"/>
              <a:buNone/>
              <a:defRPr/>
            </a:pPr>
            <a:r>
              <a:rPr lang="tr-TR" sz="2000" b="1" dirty="0">
                <a:latin typeface="+mn-lt"/>
              </a:rPr>
              <a:t> </a:t>
            </a:r>
          </a:p>
        </p:txBody>
      </p:sp>
    </p:spTree>
  </p:cSld>
  <p:clrMapOvr>
    <a:masterClrMapping/>
  </p:clrMapOvr>
  <p:transition>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Başlık 3"/>
          <p:cNvSpPr>
            <a:spLocks noGrp="1"/>
          </p:cNvSpPr>
          <p:nvPr>
            <p:ph type="ctrTitle"/>
          </p:nvPr>
        </p:nvSpPr>
        <p:spPr>
          <a:xfrm>
            <a:off x="685800" y="765175"/>
            <a:ext cx="7772400" cy="1470025"/>
          </a:xfrm>
        </p:spPr>
        <p:txBody>
          <a:bodyPr/>
          <a:lstStyle/>
          <a:p>
            <a:pPr algn="l"/>
            <a:r>
              <a:rPr lang="tr-TR" altLang="tr-TR" smtClean="0"/>
              <a:t>Başarılar dileriz..</a:t>
            </a:r>
          </a:p>
        </p:txBody>
      </p:sp>
      <p:sp>
        <p:nvSpPr>
          <p:cNvPr id="5" name="Alt Başlık 4"/>
          <p:cNvSpPr>
            <a:spLocks noGrp="1"/>
          </p:cNvSpPr>
          <p:nvPr>
            <p:ph type="subTitle" idx="1"/>
          </p:nvPr>
        </p:nvSpPr>
        <p:spPr>
          <a:xfrm>
            <a:off x="1371600" y="4508500"/>
            <a:ext cx="6400800" cy="1752600"/>
          </a:xfrm>
        </p:spPr>
        <p:txBody>
          <a:bodyPr/>
          <a:lstStyle/>
          <a:p>
            <a:pPr algn="r">
              <a:buFont typeface="Arial" charset="0"/>
              <a:buNone/>
              <a:defRPr/>
            </a:pPr>
            <a:endParaRPr lang="tr-TR" dirty="0" smtClean="0"/>
          </a:p>
          <a:p>
            <a:pPr algn="r">
              <a:buFont typeface="Arial" charset="0"/>
              <a:buNone/>
              <a:defRPr/>
            </a:pPr>
            <a:r>
              <a:rPr lang="tr-TR" dirty="0" smtClean="0"/>
              <a:t>Rehberlik Servisi</a:t>
            </a:r>
            <a:endParaRPr lang="tr-TR" dirty="0"/>
          </a:p>
        </p:txBody>
      </p:sp>
      <p:pic>
        <p:nvPicPr>
          <p:cNvPr id="68612"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00213"/>
            <a:ext cx="74676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idx="4294967295"/>
          </p:nvPr>
        </p:nvSpPr>
        <p:spPr>
          <a:xfrm>
            <a:off x="2071688" y="285750"/>
            <a:ext cx="6399212" cy="762000"/>
          </a:xfrm>
        </p:spPr>
        <p:txBody>
          <a:bodyPr/>
          <a:lstStyle/>
          <a:p>
            <a:pPr eaLnBrk="1" hangingPunct="1"/>
            <a:r>
              <a:rPr lang="tr-TR" altLang="tr-TR" sz="2800" smtClean="0">
                <a:solidFill>
                  <a:srgbClr val="FF0000"/>
                </a:solidFill>
                <a:latin typeface="Comic Sans MS" panose="030F0702030302020204" pitchFamily="66" charset="0"/>
              </a:rPr>
              <a:t>KAYGININ OLUŞUMU</a:t>
            </a:r>
          </a:p>
        </p:txBody>
      </p:sp>
      <p:sp>
        <p:nvSpPr>
          <p:cNvPr id="20483" name="Rectangle 3"/>
          <p:cNvSpPr>
            <a:spLocks noGrp="1" noChangeArrowheads="1"/>
          </p:cNvSpPr>
          <p:nvPr>
            <p:ph type="subTitle" idx="4294967295"/>
          </p:nvPr>
        </p:nvSpPr>
        <p:spPr>
          <a:xfrm>
            <a:off x="381000" y="908050"/>
            <a:ext cx="8763000" cy="5181600"/>
          </a:xfrm>
        </p:spPr>
        <p:txBody>
          <a:bodyPr/>
          <a:lstStyle/>
          <a:p>
            <a:pPr marL="0" indent="0" eaLnBrk="1" hangingPunct="1">
              <a:buFont typeface="Wingdings" panose="05000000000000000000" pitchFamily="2" charset="2"/>
              <a:buNone/>
            </a:pPr>
            <a:r>
              <a:rPr lang="tr-TR" altLang="tr-TR" sz="2400" smtClean="0">
                <a:latin typeface="Comic Sans MS" panose="030F0702030302020204" pitchFamily="66" charset="0"/>
              </a:rPr>
              <a:t>Olay            Düşünce, Bakış Açısı,</a:t>
            </a:r>
            <a:r>
              <a:rPr lang="tr-TR" altLang="tr-TR" sz="2400" smtClean="0"/>
              <a:t>            Kaygı            Davranışsal</a:t>
            </a:r>
          </a:p>
          <a:p>
            <a:pPr marL="0" indent="0" eaLnBrk="1" hangingPunct="1">
              <a:buFont typeface="Wingdings" panose="05000000000000000000" pitchFamily="2" charset="2"/>
              <a:buNone/>
            </a:pPr>
            <a:r>
              <a:rPr lang="tr-TR" altLang="tr-TR" sz="2400" smtClean="0"/>
              <a:t>                         İnanç, Yorum, Beklenti..            Duygusu         Tepkiler</a:t>
            </a:r>
          </a:p>
        </p:txBody>
      </p:sp>
      <p:sp>
        <p:nvSpPr>
          <p:cNvPr id="20484" name="Rectangle 4"/>
          <p:cNvSpPr>
            <a:spLocks noChangeArrowheads="1"/>
          </p:cNvSpPr>
          <p:nvPr/>
        </p:nvSpPr>
        <p:spPr bwMode="auto">
          <a:xfrm>
            <a:off x="1828800" y="-228600"/>
            <a:ext cx="4572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chemeClr val="hlink"/>
              </a:buClr>
              <a:buSzPct val="60000"/>
              <a:buFont typeface="Wingdings" panose="05000000000000000000" pitchFamily="2" charset="2"/>
              <a:buNone/>
            </a:pPr>
            <a:endParaRPr lang="tr-TR" altLang="tr-TR">
              <a:latin typeface="Arial" panose="020B0604020202020204" pitchFamily="34" charset="0"/>
              <a:cs typeface="Arial" panose="020B0604020202020204" pitchFamily="34" charset="0"/>
            </a:endParaRPr>
          </a:p>
          <a:p>
            <a:pPr eaLnBrk="1" hangingPunct="1">
              <a:spcBef>
                <a:spcPct val="50000"/>
              </a:spcBef>
              <a:buClr>
                <a:schemeClr val="hlink"/>
              </a:buClr>
              <a:buSzPct val="60000"/>
              <a:buFont typeface="Wingdings" panose="05000000000000000000" pitchFamily="2" charset="2"/>
              <a:buNone/>
            </a:pPr>
            <a:endParaRPr lang="tr-TR" altLang="tr-TR" sz="2400">
              <a:latin typeface="Arial" panose="020B0604020202020204" pitchFamily="34" charset="0"/>
              <a:cs typeface="Arial" panose="020B0604020202020204" pitchFamily="34" charset="0"/>
            </a:endParaRPr>
          </a:p>
        </p:txBody>
      </p:sp>
      <p:sp>
        <p:nvSpPr>
          <p:cNvPr id="20485" name="Text Box 8"/>
          <p:cNvSpPr txBox="1">
            <a:spLocks noChangeArrowheads="1"/>
          </p:cNvSpPr>
          <p:nvPr/>
        </p:nvSpPr>
        <p:spPr bwMode="auto">
          <a:xfrm>
            <a:off x="1600200" y="4572000"/>
            <a:ext cx="1387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a:latin typeface="Times New Roman" panose="02020603050405020304" pitchFamily="18" charset="0"/>
              <a:cs typeface="Arial" panose="020B0604020202020204" pitchFamily="34" charset="0"/>
            </a:endParaRPr>
          </a:p>
        </p:txBody>
      </p:sp>
      <p:sp>
        <p:nvSpPr>
          <p:cNvPr id="20486" name="Text Box 9"/>
          <p:cNvSpPr txBox="1">
            <a:spLocks noChangeArrowheads="1"/>
          </p:cNvSpPr>
          <p:nvPr/>
        </p:nvSpPr>
        <p:spPr bwMode="auto">
          <a:xfrm>
            <a:off x="669925" y="3165475"/>
            <a:ext cx="161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a:latin typeface="Times New Roman" panose="02020603050405020304" pitchFamily="18" charset="0"/>
              <a:cs typeface="Arial" panose="020B0604020202020204" pitchFamily="34" charset="0"/>
            </a:endParaRPr>
          </a:p>
        </p:txBody>
      </p:sp>
      <p:sp>
        <p:nvSpPr>
          <p:cNvPr id="20487" name="Text Box 10"/>
          <p:cNvSpPr txBox="1">
            <a:spLocks noChangeArrowheads="1"/>
          </p:cNvSpPr>
          <p:nvPr/>
        </p:nvSpPr>
        <p:spPr bwMode="auto">
          <a:xfrm>
            <a:off x="822325" y="3317875"/>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a:latin typeface="Times New Roman" panose="02020603050405020304" pitchFamily="18" charset="0"/>
              <a:cs typeface="Arial" panose="020B0604020202020204" pitchFamily="34" charset="0"/>
            </a:endParaRPr>
          </a:p>
        </p:txBody>
      </p:sp>
      <p:sp>
        <p:nvSpPr>
          <p:cNvPr id="20488" name="Text Box 11"/>
          <p:cNvSpPr txBox="1">
            <a:spLocks noChangeArrowheads="1"/>
          </p:cNvSpPr>
          <p:nvPr/>
        </p:nvSpPr>
        <p:spPr bwMode="auto">
          <a:xfrm>
            <a:off x="1127125" y="3622675"/>
            <a:ext cx="771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a:latin typeface="Times New Roman" panose="02020603050405020304" pitchFamily="18" charset="0"/>
              <a:cs typeface="Arial" panose="020B0604020202020204" pitchFamily="34" charset="0"/>
            </a:endParaRPr>
          </a:p>
        </p:txBody>
      </p:sp>
      <p:sp>
        <p:nvSpPr>
          <p:cNvPr id="20489" name="Text Box 12"/>
          <p:cNvSpPr txBox="1">
            <a:spLocks noChangeArrowheads="1"/>
          </p:cNvSpPr>
          <p:nvPr/>
        </p:nvSpPr>
        <p:spPr bwMode="auto">
          <a:xfrm>
            <a:off x="2574925" y="2632075"/>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a:latin typeface="Times New Roman" panose="02020603050405020304" pitchFamily="18" charset="0"/>
              <a:cs typeface="Arial" panose="020B0604020202020204" pitchFamily="34" charset="0"/>
            </a:endParaRPr>
          </a:p>
        </p:txBody>
      </p:sp>
      <p:sp>
        <p:nvSpPr>
          <p:cNvPr id="20490" name="Text Box 13"/>
          <p:cNvSpPr txBox="1">
            <a:spLocks noChangeArrowheads="1"/>
          </p:cNvSpPr>
          <p:nvPr/>
        </p:nvSpPr>
        <p:spPr bwMode="auto">
          <a:xfrm>
            <a:off x="5286375" y="2786063"/>
            <a:ext cx="109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latin typeface="Impact" panose="020B0806030902050204" pitchFamily="34" charset="0"/>
                <a:cs typeface="Arial" panose="020B0604020202020204" pitchFamily="34" charset="0"/>
              </a:rPr>
              <a:t>YIKICI </a:t>
            </a:r>
          </a:p>
          <a:p>
            <a:pPr algn="ctr" eaLnBrk="1" hangingPunct="1">
              <a:spcBef>
                <a:spcPct val="0"/>
              </a:spcBef>
              <a:buFontTx/>
              <a:buNone/>
            </a:pPr>
            <a:r>
              <a:rPr lang="tr-TR" altLang="tr-TR" sz="1800" b="1">
                <a:latin typeface="Impact" panose="020B0806030902050204" pitchFamily="34" charset="0"/>
                <a:cs typeface="Arial" panose="020B0604020202020204" pitchFamily="34" charset="0"/>
              </a:rPr>
              <a:t>KAYGI</a:t>
            </a:r>
          </a:p>
        </p:txBody>
      </p:sp>
      <p:sp>
        <p:nvSpPr>
          <p:cNvPr id="20491" name="Text Box 16"/>
          <p:cNvSpPr txBox="1">
            <a:spLocks noChangeArrowheads="1"/>
          </p:cNvSpPr>
          <p:nvPr/>
        </p:nvSpPr>
        <p:spPr bwMode="auto">
          <a:xfrm>
            <a:off x="6994525" y="2743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tr-TR" altLang="tr-TR" sz="2400">
              <a:latin typeface="Times New Roman" panose="02020603050405020304" pitchFamily="18" charset="0"/>
              <a:cs typeface="Arial" panose="020B0604020202020204" pitchFamily="34" charset="0"/>
            </a:endParaRPr>
          </a:p>
        </p:txBody>
      </p:sp>
      <p:sp>
        <p:nvSpPr>
          <p:cNvPr id="20492" name="Text Box 17"/>
          <p:cNvSpPr txBox="1">
            <a:spLocks noChangeArrowheads="1"/>
          </p:cNvSpPr>
          <p:nvPr/>
        </p:nvSpPr>
        <p:spPr bwMode="auto">
          <a:xfrm>
            <a:off x="6781800" y="2743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a:latin typeface="Times New Roman" panose="02020603050405020304" pitchFamily="18" charset="0"/>
              <a:cs typeface="Arial" panose="020B0604020202020204" pitchFamily="34" charset="0"/>
            </a:endParaRPr>
          </a:p>
        </p:txBody>
      </p:sp>
      <p:sp>
        <p:nvSpPr>
          <p:cNvPr id="20493" name="Text Box 19"/>
          <p:cNvSpPr txBox="1">
            <a:spLocks noChangeArrowheads="1"/>
          </p:cNvSpPr>
          <p:nvPr/>
        </p:nvSpPr>
        <p:spPr bwMode="auto">
          <a:xfrm>
            <a:off x="5429250" y="4786313"/>
            <a:ext cx="9477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a:latin typeface="Impact" panose="020B0806030902050204" pitchFamily="34" charset="0"/>
                <a:cs typeface="Arial" panose="020B0604020202020204" pitchFamily="34" charset="0"/>
              </a:rPr>
              <a:t>YAPICI</a:t>
            </a:r>
          </a:p>
          <a:p>
            <a:pPr algn="ctr" eaLnBrk="1" hangingPunct="1">
              <a:spcBef>
                <a:spcPct val="0"/>
              </a:spcBef>
              <a:buFontTx/>
              <a:buNone/>
            </a:pPr>
            <a:r>
              <a:rPr lang="tr-TR" altLang="tr-TR" sz="1800">
                <a:latin typeface="Impact" panose="020B0806030902050204" pitchFamily="34" charset="0"/>
                <a:cs typeface="Arial" panose="020B0604020202020204" pitchFamily="34" charset="0"/>
              </a:rPr>
              <a:t>KAYGI</a:t>
            </a:r>
          </a:p>
        </p:txBody>
      </p:sp>
      <p:sp>
        <p:nvSpPr>
          <p:cNvPr id="42" name="41 Sağ Ok"/>
          <p:cNvSpPr/>
          <p:nvPr/>
        </p:nvSpPr>
        <p:spPr>
          <a:xfrm>
            <a:off x="1643063" y="1143000"/>
            <a:ext cx="428625" cy="2143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43" name="42 Sağ Ok"/>
          <p:cNvSpPr/>
          <p:nvPr/>
        </p:nvSpPr>
        <p:spPr>
          <a:xfrm>
            <a:off x="5286375" y="1143000"/>
            <a:ext cx="428625" cy="2143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44" name="43 Sağ Ok"/>
          <p:cNvSpPr/>
          <p:nvPr/>
        </p:nvSpPr>
        <p:spPr>
          <a:xfrm>
            <a:off x="6929438" y="1143000"/>
            <a:ext cx="428625" cy="2143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grpSp>
        <p:nvGrpSpPr>
          <p:cNvPr id="20497" name="48 Grup"/>
          <p:cNvGrpSpPr>
            <a:grpSpLocks/>
          </p:cNvGrpSpPr>
          <p:nvPr/>
        </p:nvGrpSpPr>
        <p:grpSpPr bwMode="auto">
          <a:xfrm>
            <a:off x="1357313" y="2357438"/>
            <a:ext cx="7500937" cy="1357312"/>
            <a:chOff x="1428728" y="2071678"/>
            <a:chExt cx="7500990" cy="1357322"/>
          </a:xfrm>
        </p:grpSpPr>
        <p:sp>
          <p:nvSpPr>
            <p:cNvPr id="36" name="35 Oval"/>
            <p:cNvSpPr/>
            <p:nvPr/>
          </p:nvSpPr>
          <p:spPr>
            <a:xfrm>
              <a:off x="1785918" y="2428868"/>
              <a:ext cx="1000132" cy="7858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dirty="0"/>
                <a:t>Sınav</a:t>
              </a:r>
            </a:p>
          </p:txBody>
        </p:sp>
        <p:sp>
          <p:nvSpPr>
            <p:cNvPr id="37" name="36 Oval"/>
            <p:cNvSpPr/>
            <p:nvPr/>
          </p:nvSpPr>
          <p:spPr>
            <a:xfrm>
              <a:off x="3214678" y="2285992"/>
              <a:ext cx="2071703"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dirty="0"/>
                <a:t>Diğerleri benden daha akıllı ve daha zeki</a:t>
              </a:r>
            </a:p>
          </p:txBody>
        </p:sp>
        <p:sp>
          <p:nvSpPr>
            <p:cNvPr id="38" name="37 Oval"/>
            <p:cNvSpPr/>
            <p:nvPr/>
          </p:nvSpPr>
          <p:spPr>
            <a:xfrm>
              <a:off x="6572264" y="2071678"/>
              <a:ext cx="2357454"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00" b="1" dirty="0"/>
                <a:t>Konsantre olamama,çalışma isteksizliği, gerginlik, huzursuzluk</a:t>
              </a:r>
            </a:p>
          </p:txBody>
        </p:sp>
        <p:sp>
          <p:nvSpPr>
            <p:cNvPr id="45" name="44 Şeritli Sağ Ok"/>
            <p:cNvSpPr/>
            <p:nvPr/>
          </p:nvSpPr>
          <p:spPr>
            <a:xfrm>
              <a:off x="1428728" y="2643182"/>
              <a:ext cx="357190" cy="285752"/>
            </a:xfrm>
            <a:prstGeom prst="striped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tr-TR"/>
            </a:p>
          </p:txBody>
        </p:sp>
        <p:sp>
          <p:nvSpPr>
            <p:cNvPr id="46" name="45 Şeritli Sağ Ok"/>
            <p:cNvSpPr/>
            <p:nvPr/>
          </p:nvSpPr>
          <p:spPr>
            <a:xfrm>
              <a:off x="2857488" y="2643182"/>
              <a:ext cx="357190" cy="285752"/>
            </a:xfrm>
            <a:prstGeom prst="striped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tr-TR"/>
            </a:p>
          </p:txBody>
        </p:sp>
        <p:sp>
          <p:nvSpPr>
            <p:cNvPr id="47" name="46 Şeritli Sağ Ok"/>
            <p:cNvSpPr/>
            <p:nvPr/>
          </p:nvSpPr>
          <p:spPr>
            <a:xfrm>
              <a:off x="6286512" y="2714620"/>
              <a:ext cx="214314" cy="285752"/>
            </a:xfrm>
            <a:prstGeom prst="striped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tr-TR"/>
            </a:p>
          </p:txBody>
        </p:sp>
        <p:sp>
          <p:nvSpPr>
            <p:cNvPr id="48" name="47 Şeritli Sağ Ok"/>
            <p:cNvSpPr/>
            <p:nvPr/>
          </p:nvSpPr>
          <p:spPr>
            <a:xfrm flipH="1">
              <a:off x="5286380" y="2643182"/>
              <a:ext cx="214314" cy="357190"/>
            </a:xfrm>
            <a:prstGeom prst="striped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tr-TR"/>
            </a:p>
          </p:txBody>
        </p:sp>
      </p:grpSp>
      <p:grpSp>
        <p:nvGrpSpPr>
          <p:cNvPr id="20498" name="49 Grup"/>
          <p:cNvGrpSpPr>
            <a:grpSpLocks/>
          </p:cNvGrpSpPr>
          <p:nvPr/>
        </p:nvGrpSpPr>
        <p:grpSpPr bwMode="auto">
          <a:xfrm>
            <a:off x="1428750" y="4357688"/>
            <a:ext cx="7429500" cy="1357312"/>
            <a:chOff x="1428728" y="2071678"/>
            <a:chExt cx="7500990" cy="1357322"/>
          </a:xfrm>
        </p:grpSpPr>
        <p:sp>
          <p:nvSpPr>
            <p:cNvPr id="51" name="50 Oval"/>
            <p:cNvSpPr/>
            <p:nvPr/>
          </p:nvSpPr>
          <p:spPr>
            <a:xfrm>
              <a:off x="1786147" y="2428868"/>
              <a:ext cx="1000132" cy="7858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dirty="0"/>
                <a:t>Sınav</a:t>
              </a:r>
            </a:p>
          </p:txBody>
        </p:sp>
        <p:sp>
          <p:nvSpPr>
            <p:cNvPr id="52" name="51 Oval"/>
            <p:cNvSpPr/>
            <p:nvPr/>
          </p:nvSpPr>
          <p:spPr>
            <a:xfrm>
              <a:off x="3214220" y="2285992"/>
              <a:ext cx="2072389"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00" b="1" dirty="0"/>
                <a:t>“Yeterince çalıştım, bana artık dikkatim gerekli ”</a:t>
              </a:r>
            </a:p>
          </p:txBody>
        </p:sp>
        <p:sp>
          <p:nvSpPr>
            <p:cNvPr id="53" name="52 Oval"/>
            <p:cNvSpPr/>
            <p:nvPr/>
          </p:nvSpPr>
          <p:spPr>
            <a:xfrm>
              <a:off x="6572036" y="2071678"/>
              <a:ext cx="2357682"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00" b="1" dirty="0"/>
                <a:t>Konsantre olma,dikkatini rahatlıkla toplama, rahat olma</a:t>
              </a:r>
            </a:p>
          </p:txBody>
        </p:sp>
        <p:sp>
          <p:nvSpPr>
            <p:cNvPr id="54" name="53 Şeritli Sağ Ok"/>
            <p:cNvSpPr/>
            <p:nvPr/>
          </p:nvSpPr>
          <p:spPr>
            <a:xfrm>
              <a:off x="1428728" y="2643182"/>
              <a:ext cx="357419" cy="285752"/>
            </a:xfrm>
            <a:prstGeom prst="striped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tr-TR"/>
            </a:p>
          </p:txBody>
        </p:sp>
        <p:sp>
          <p:nvSpPr>
            <p:cNvPr id="55" name="54 Şeritli Sağ Ok"/>
            <p:cNvSpPr/>
            <p:nvPr/>
          </p:nvSpPr>
          <p:spPr>
            <a:xfrm>
              <a:off x="2856802" y="2643182"/>
              <a:ext cx="357418" cy="285752"/>
            </a:xfrm>
            <a:prstGeom prst="striped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tr-TR"/>
            </a:p>
          </p:txBody>
        </p:sp>
        <p:sp>
          <p:nvSpPr>
            <p:cNvPr id="56" name="55 Şeritli Sağ Ok"/>
            <p:cNvSpPr/>
            <p:nvPr/>
          </p:nvSpPr>
          <p:spPr>
            <a:xfrm>
              <a:off x="6286741" y="2714620"/>
              <a:ext cx="214772" cy="285752"/>
            </a:xfrm>
            <a:prstGeom prst="striped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tr-TR"/>
            </a:p>
          </p:txBody>
        </p:sp>
        <p:sp>
          <p:nvSpPr>
            <p:cNvPr id="57" name="56 Şeritli Sağ Ok"/>
            <p:cNvSpPr/>
            <p:nvPr/>
          </p:nvSpPr>
          <p:spPr>
            <a:xfrm flipH="1">
              <a:off x="5286609" y="2643182"/>
              <a:ext cx="214772" cy="357190"/>
            </a:xfrm>
            <a:prstGeom prst="striped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eaLnBrk="1" hangingPunct="1">
                <a:defRPr/>
              </a:pPr>
              <a:endParaRPr lang="tr-TR"/>
            </a:p>
          </p:txBody>
        </p:sp>
      </p:grpSp>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1785938" y="571500"/>
            <a:ext cx="535781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FFFF66"/>
                </a:solidFill>
                <a:latin typeface="Garamond" panose="02020404030301010803" pitchFamily="18" charset="0"/>
              </a:rPr>
              <a:t> </a:t>
            </a:r>
            <a:r>
              <a:rPr lang="tr-TR" altLang="tr-TR" sz="2400" b="1">
                <a:solidFill>
                  <a:srgbClr val="FF0000"/>
                </a:solidFill>
                <a:latin typeface="Comic Sans MS" panose="030F0702030302020204" pitchFamily="66" charset="0"/>
              </a:rPr>
              <a:t>VÜCUDUNDA  AŞAĞIDAKİ BELİRTİLERİ Mİ HİSSEDİYORSUN?</a:t>
            </a:r>
            <a:r>
              <a:rPr lang="tr-TR" altLang="tr-TR" sz="2400" b="1">
                <a:solidFill>
                  <a:srgbClr val="000000"/>
                </a:solidFill>
                <a:latin typeface="Comic Sans MS" panose="030F0702030302020204" pitchFamily="66" charset="0"/>
              </a:rPr>
              <a:t> </a:t>
            </a:r>
          </a:p>
          <a:p>
            <a:pPr eaLnBrk="1" hangingPunct="1">
              <a:spcBef>
                <a:spcPct val="0"/>
              </a:spcBef>
              <a:buFontTx/>
              <a:buNone/>
            </a:pPr>
            <a:r>
              <a:rPr lang="tr-TR" altLang="tr-TR" sz="2400" b="1">
                <a:solidFill>
                  <a:srgbClr val="000000"/>
                </a:solidFill>
                <a:latin typeface="Comic Sans MS" panose="030F0702030302020204" pitchFamily="66" charset="0"/>
              </a:rPr>
              <a:t> </a:t>
            </a:r>
          </a:p>
          <a:p>
            <a:pPr eaLnBrk="1" hangingPunct="1">
              <a:spcBef>
                <a:spcPct val="0"/>
              </a:spcBef>
              <a:buFontTx/>
              <a:buNone/>
            </a:pPr>
            <a:r>
              <a:rPr lang="tr-TR" altLang="tr-TR" sz="2000" b="1" i="1">
                <a:solidFill>
                  <a:srgbClr val="000000"/>
                </a:solidFill>
                <a:latin typeface="Comic Sans MS" panose="030F0702030302020204" pitchFamily="66" charset="0"/>
              </a:rPr>
              <a:t>Sınava hazırlanırken veya sınav anında</a:t>
            </a:r>
            <a:r>
              <a:rPr lang="tr-TR" altLang="tr-TR" sz="2000" b="1">
                <a:solidFill>
                  <a:srgbClr val="000000"/>
                </a:solidFill>
                <a:latin typeface="Comic Sans MS" panose="030F0702030302020204" pitchFamily="66" charset="0"/>
              </a:rPr>
              <a:t> ;</a:t>
            </a:r>
          </a:p>
          <a:p>
            <a:pPr eaLnBrk="1" hangingPunct="1">
              <a:spcBef>
                <a:spcPct val="0"/>
              </a:spcBef>
              <a:buFontTx/>
              <a:buNone/>
            </a:pPr>
            <a:endParaRPr lang="tr-TR" altLang="tr-TR" sz="2000" b="1">
              <a:solidFill>
                <a:srgbClr val="000000"/>
              </a:solidFill>
              <a:latin typeface="Comic Sans MS" panose="030F0702030302020204" pitchFamily="66" charset="0"/>
            </a:endParaRPr>
          </a:p>
          <a:p>
            <a:pPr eaLnBrk="1" hangingPunct="1">
              <a:spcBef>
                <a:spcPct val="0"/>
              </a:spcBef>
              <a:buFontTx/>
              <a:buNone/>
            </a:pPr>
            <a:r>
              <a:rPr lang="tr-TR" altLang="tr-TR" sz="2000" b="1">
                <a:solidFill>
                  <a:srgbClr val="000000"/>
                </a:solidFill>
                <a:latin typeface="Comic Sans MS" panose="030F0702030302020204" pitchFamily="66" charset="0"/>
              </a:rPr>
              <a:t>-Kalp atışların artıyor, hızla nefes alıp veriyor musun?, </a:t>
            </a:r>
          </a:p>
          <a:p>
            <a:pPr eaLnBrk="1" hangingPunct="1">
              <a:spcBef>
                <a:spcPct val="0"/>
              </a:spcBef>
              <a:buFontTx/>
              <a:buNone/>
            </a:pPr>
            <a:r>
              <a:rPr lang="tr-TR" altLang="tr-TR" sz="2000" b="1">
                <a:solidFill>
                  <a:srgbClr val="000000"/>
                </a:solidFill>
                <a:latin typeface="Comic Sans MS" panose="030F0702030302020204" pitchFamily="66" charset="0"/>
              </a:rPr>
              <a:t>-Mide ve barsak hareketlerin hızlanıyor mu?,</a:t>
            </a:r>
          </a:p>
          <a:p>
            <a:pPr eaLnBrk="1" hangingPunct="1">
              <a:spcBef>
                <a:spcPct val="0"/>
              </a:spcBef>
              <a:buFontTx/>
              <a:buNone/>
            </a:pPr>
            <a:r>
              <a:rPr lang="tr-TR" altLang="tr-TR" sz="2000" b="1">
                <a:solidFill>
                  <a:srgbClr val="000000"/>
                </a:solidFill>
                <a:latin typeface="Comic Sans MS" panose="030F0702030302020204" pitchFamily="66" charset="0"/>
              </a:rPr>
              <a:t>-Ağzın kuruyup, titreyip,terliyor musun?,</a:t>
            </a:r>
          </a:p>
          <a:p>
            <a:pPr eaLnBrk="1" hangingPunct="1">
              <a:spcBef>
                <a:spcPct val="0"/>
              </a:spcBef>
              <a:buFontTx/>
              <a:buNone/>
            </a:pPr>
            <a:r>
              <a:rPr lang="tr-TR" altLang="tr-TR" sz="2000" b="1">
                <a:solidFill>
                  <a:srgbClr val="000000"/>
                </a:solidFill>
                <a:latin typeface="Comic Sans MS" panose="030F0702030302020204" pitchFamily="66" charset="0"/>
              </a:rPr>
              <a:t>-Dişlerini ve ellerini sıkıyor musun?,</a:t>
            </a:r>
          </a:p>
          <a:p>
            <a:pPr eaLnBrk="1" hangingPunct="1">
              <a:spcBef>
                <a:spcPct val="0"/>
              </a:spcBef>
              <a:buFontTx/>
              <a:buNone/>
            </a:pPr>
            <a:r>
              <a:rPr lang="tr-TR" altLang="tr-TR" sz="2000" b="1">
                <a:solidFill>
                  <a:srgbClr val="000000"/>
                </a:solidFill>
                <a:latin typeface="Comic Sans MS" panose="030F0702030302020204" pitchFamily="66" charset="0"/>
              </a:rPr>
              <a:t>-Gözbebeklerin genişleyip, vücut kasların gerginleşiyor mu?,</a:t>
            </a:r>
            <a:r>
              <a:rPr lang="tr-TR" altLang="tr-TR" sz="2000" b="1">
                <a:solidFill>
                  <a:srgbClr val="FFFF66"/>
                </a:solidFill>
                <a:latin typeface="Garamond" panose="02020404030301010803" pitchFamily="18" charset="0"/>
              </a:rPr>
              <a:t> </a:t>
            </a:r>
          </a:p>
          <a:p>
            <a:pPr algn="ctr" eaLnBrk="1" hangingPunct="1">
              <a:spcBef>
                <a:spcPct val="0"/>
              </a:spcBef>
              <a:buFontTx/>
              <a:buNone/>
            </a:pPr>
            <a:endParaRPr lang="tr-TR" altLang="tr-TR" sz="2000" b="1">
              <a:solidFill>
                <a:srgbClr val="FFFF66"/>
              </a:solidFill>
              <a:latin typeface="Garamond" panose="02020404030301010803" pitchFamily="18" charset="0"/>
            </a:endParaRPr>
          </a:p>
        </p:txBody>
      </p:sp>
      <p:pic>
        <p:nvPicPr>
          <p:cNvPr id="22531" name="Picture 4" descr="66766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428625"/>
            <a:ext cx="1554163"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1714500" y="857250"/>
            <a:ext cx="6858000" cy="1951038"/>
          </a:xfrm>
        </p:spPr>
        <p:txBody>
          <a:bodyPr/>
          <a:lstStyle/>
          <a:p>
            <a:pPr eaLnBrk="1" hangingPunct="1">
              <a:spcBef>
                <a:spcPct val="0"/>
              </a:spcBef>
              <a:buFontTx/>
              <a:buNone/>
            </a:pPr>
            <a:r>
              <a:rPr lang="tr-TR" altLang="tr-TR" sz="2400" b="1" smtClean="0">
                <a:solidFill>
                  <a:srgbClr val="000000"/>
                </a:solidFill>
                <a:latin typeface="Comic Sans MS" panose="030F0702030302020204" pitchFamily="66" charset="0"/>
              </a:rPr>
              <a:t>       Dikkat etmelisin çünkü sınav  seni fizyolojik olarak olumsuz etkilediği için  bunları yaşıyor olabilirsin.</a:t>
            </a:r>
          </a:p>
          <a:p>
            <a:pPr eaLnBrk="1" hangingPunct="1">
              <a:spcBef>
                <a:spcPct val="0"/>
              </a:spcBef>
              <a:buFontTx/>
              <a:buNone/>
            </a:pPr>
            <a:r>
              <a:rPr lang="tr-TR" altLang="tr-TR" sz="2400" b="1" smtClean="0">
                <a:solidFill>
                  <a:srgbClr val="000000"/>
                </a:solidFill>
                <a:latin typeface="Comic Sans MS" panose="030F0702030302020204" pitchFamily="66" charset="0"/>
              </a:rPr>
              <a:t>       </a:t>
            </a:r>
          </a:p>
          <a:p>
            <a:pPr eaLnBrk="1" hangingPunct="1">
              <a:spcBef>
                <a:spcPct val="0"/>
              </a:spcBef>
              <a:buFontTx/>
              <a:buNone/>
            </a:pPr>
            <a:r>
              <a:rPr lang="tr-TR" altLang="tr-TR" sz="2400" b="1" smtClean="0">
                <a:solidFill>
                  <a:srgbClr val="000000"/>
                </a:solidFill>
                <a:latin typeface="Comic Sans MS" panose="030F0702030302020204" pitchFamily="66" charset="0"/>
              </a:rPr>
              <a:t>       Eğer bunları yaşıyorsan hemen düşüncelerini kontrol et.</a:t>
            </a:r>
          </a:p>
          <a:p>
            <a:pPr algn="ctr" eaLnBrk="1" hangingPunct="1">
              <a:spcBef>
                <a:spcPct val="0"/>
              </a:spcBef>
              <a:buFontTx/>
              <a:buNone/>
            </a:pPr>
            <a:endParaRPr lang="tr-TR" altLang="tr-TR" sz="2400" b="1" smtClean="0">
              <a:solidFill>
                <a:srgbClr val="000000"/>
              </a:solidFill>
              <a:latin typeface="Comic Sans MS" panose="030F0702030302020204" pitchFamily="66" charset="0"/>
            </a:endParaRPr>
          </a:p>
          <a:p>
            <a:pPr eaLnBrk="1" hangingPunct="1"/>
            <a:endParaRPr lang="tr-TR" altLang="tr-TR" sz="2400" smtClean="0"/>
          </a:p>
        </p:txBody>
      </p:sp>
      <p:pic>
        <p:nvPicPr>
          <p:cNvPr id="23555" name="Picture 3" descr="basari_beyinde_bas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3357563"/>
            <a:ext cx="22780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2071688" y="714375"/>
            <a:ext cx="6400800" cy="447675"/>
          </a:xfrm>
        </p:spPr>
        <p:txBody>
          <a:bodyPr rtlCol="0" anchor="b">
            <a:normAutofit fontScale="90000"/>
          </a:bodyPr>
          <a:lstStyle/>
          <a:p>
            <a:pPr eaLnBrk="1" fontAlgn="auto" hangingPunct="1">
              <a:spcAft>
                <a:spcPts val="0"/>
              </a:spcAft>
              <a:defRPr/>
            </a:pPr>
            <a:r>
              <a:rPr lang="tr-TR" sz="2800" b="1" i="1" dirty="0" smtClean="0">
                <a:solidFill>
                  <a:srgbClr val="FF0000"/>
                </a:solidFill>
                <a:latin typeface="Comic Sans MS" pitchFamily="66" charset="0"/>
              </a:rPr>
              <a:t>EĞER DÜŞÜNCELERİN SANA;</a:t>
            </a:r>
          </a:p>
        </p:txBody>
      </p:sp>
      <p:sp>
        <p:nvSpPr>
          <p:cNvPr id="24579" name="Rectangle 3"/>
          <p:cNvSpPr>
            <a:spLocks noGrp="1" noChangeArrowheads="1"/>
          </p:cNvSpPr>
          <p:nvPr>
            <p:ph type="body" idx="4294967295"/>
          </p:nvPr>
        </p:nvSpPr>
        <p:spPr>
          <a:xfrm>
            <a:off x="2071688" y="1357313"/>
            <a:ext cx="6519862" cy="4805362"/>
          </a:xfrm>
        </p:spPr>
        <p:txBody>
          <a:bodyPr/>
          <a:lstStyle/>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Başaramayacağım,</a:t>
            </a:r>
          </a:p>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Sınavım nasıl geçecek acaba,</a:t>
            </a:r>
          </a:p>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Zaten herkes benden daha başarılı,</a:t>
            </a:r>
          </a:p>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Bildiklerimi de unutacağım, sınavda hiçbir şey yapamayacağım,</a:t>
            </a:r>
          </a:p>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Hiçbir şeyi yetiştiremeyeceğim,</a:t>
            </a:r>
          </a:p>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İyi bir okula giremezsem her şey biter,</a:t>
            </a:r>
          </a:p>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Annemin babamın yüzüne bakamam,</a:t>
            </a:r>
          </a:p>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Her şey kötü gidecek,</a:t>
            </a:r>
          </a:p>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Kazanamazsam herkes ne der, alay ederler,</a:t>
            </a:r>
          </a:p>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Kazanırsam herkes bana değer verir,</a:t>
            </a:r>
          </a:p>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Yeterince hazırlanamayacağım,</a:t>
            </a:r>
          </a:p>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Kesin bildiklerimin hiçbirisi aklıma gelmez,</a:t>
            </a:r>
          </a:p>
          <a:p>
            <a:pPr eaLnBrk="1" hangingPunct="1">
              <a:lnSpc>
                <a:spcPct val="80000"/>
              </a:lnSpc>
              <a:buFont typeface="Wingdings" panose="05000000000000000000" pitchFamily="2" charset="2"/>
              <a:buChar char="ü"/>
            </a:pPr>
            <a:r>
              <a:rPr lang="tr-TR" altLang="tr-TR" sz="2000" smtClean="0">
                <a:solidFill>
                  <a:srgbClr val="000000"/>
                </a:solidFill>
                <a:latin typeface="Comic Sans MS" panose="030F0702030302020204" pitchFamily="66" charset="0"/>
              </a:rPr>
              <a:t>Ölsem de kurtulsam bu dertten,</a:t>
            </a:r>
          </a:p>
          <a:p>
            <a:pPr eaLnBrk="1" hangingPunct="1">
              <a:lnSpc>
                <a:spcPct val="80000"/>
              </a:lnSpc>
              <a:buFont typeface="Wingdings" panose="05000000000000000000" pitchFamily="2" charset="2"/>
              <a:buNone/>
            </a:pPr>
            <a:r>
              <a:rPr lang="tr-TR" altLang="tr-TR" sz="2000" smtClean="0">
                <a:solidFill>
                  <a:srgbClr val="000000"/>
                </a:solidFill>
                <a:latin typeface="Comic Sans MS" panose="030F0702030302020204" pitchFamily="66" charset="0"/>
              </a:rPr>
              <a:t>Diyorsa ,</a:t>
            </a:r>
          </a:p>
          <a:p>
            <a:pPr eaLnBrk="1" hangingPunct="1">
              <a:lnSpc>
                <a:spcPct val="80000"/>
              </a:lnSpc>
            </a:pPr>
            <a:endParaRPr lang="tr-TR" altLang="tr-TR" sz="2000" smtClean="0">
              <a:solidFill>
                <a:srgbClr val="000000"/>
              </a:solidFill>
              <a:latin typeface="Comic Sans MS" panose="030F0702030302020204" pitchFamily="66" charset="0"/>
            </a:endParaRPr>
          </a:p>
          <a:p>
            <a:pPr eaLnBrk="1" hangingPunct="1">
              <a:lnSpc>
                <a:spcPct val="80000"/>
              </a:lnSpc>
            </a:pPr>
            <a:endParaRPr lang="tr-TR" altLang="tr-TR" sz="2000" smtClean="0">
              <a:latin typeface="Comic Sans MS" panose="030F0702030302020204" pitchFamily="66" charset="0"/>
            </a:endParaRPr>
          </a:p>
          <a:p>
            <a:pPr eaLnBrk="1" hangingPunct="1">
              <a:lnSpc>
                <a:spcPct val="80000"/>
              </a:lnSpc>
            </a:pPr>
            <a:endParaRPr lang="tr-TR" altLang="tr-TR" sz="2000" smtClean="0"/>
          </a:p>
          <a:p>
            <a:pPr eaLnBrk="1" hangingPunct="1">
              <a:lnSpc>
                <a:spcPct val="80000"/>
              </a:lnSpc>
            </a:pPr>
            <a:endParaRPr lang="tr-TR" altLang="tr-TR" sz="2000" smtClean="0"/>
          </a:p>
          <a:p>
            <a:pPr eaLnBrk="1" hangingPunct="1">
              <a:lnSpc>
                <a:spcPct val="80000"/>
              </a:lnSpc>
            </a:pPr>
            <a:endParaRPr lang="tr-TR" altLang="tr-TR" sz="2000" smtClean="0"/>
          </a:p>
        </p:txBody>
      </p:sp>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969</TotalTime>
  <Words>1697</Words>
  <Application>Microsoft Office PowerPoint</Application>
  <PresentationFormat>Ekran Gösterisi (4:3)</PresentationFormat>
  <Paragraphs>201</Paragraphs>
  <Slides>51</Slides>
  <Notes>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51</vt:i4>
      </vt:variant>
    </vt:vector>
  </HeadingPairs>
  <TitlesOfParts>
    <vt:vector size="61" baseType="lpstr">
      <vt:lpstr>Comic Sans MS</vt:lpstr>
      <vt:lpstr>Arial</vt:lpstr>
      <vt:lpstr>Calibri</vt:lpstr>
      <vt:lpstr>Garamond</vt:lpstr>
      <vt:lpstr>Times New Roman</vt:lpstr>
      <vt:lpstr>Wingdings</vt:lpstr>
      <vt:lpstr>Verdana</vt:lpstr>
      <vt:lpstr>Impact</vt:lpstr>
      <vt:lpstr>Mongolian Baiti</vt:lpstr>
      <vt:lpstr>Ofis Teması</vt:lpstr>
      <vt:lpstr>SINAV KAYGISI  Başarıya giden yolda kaygı yol gösterici mi, yoksa engelleyici mi?</vt:lpstr>
      <vt:lpstr>PowerPoint Sunusu</vt:lpstr>
      <vt:lpstr>PowerPoint Sunusu</vt:lpstr>
      <vt:lpstr>PowerPoint Sunusu</vt:lpstr>
      <vt:lpstr>PowerPoint Sunusu</vt:lpstr>
      <vt:lpstr>KAYGININ OLUŞUMU</vt:lpstr>
      <vt:lpstr>PowerPoint Sunusu</vt:lpstr>
      <vt:lpstr>PowerPoint Sunusu</vt:lpstr>
      <vt:lpstr>EĞER DÜŞÜNCELERİN SANA;</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Üzerine Düşeni Yapmayanların Hayatlarının Değişmesini Beklemesi hayalden öteye gidemez.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Bunun için;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SEN HER KOŞULDA HERKES İÇİN ÇOK DEĞERLİSİN.  </vt:lpstr>
      <vt:lpstr>PowerPoint Sunusu</vt:lpstr>
      <vt:lpstr>Başarılar dileriz..</vt:lpstr>
    </vt:vector>
  </TitlesOfParts>
  <Company>Microsoft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2008</dc:creator>
  <cp:lastModifiedBy>Windows Kullanıcısı</cp:lastModifiedBy>
  <cp:revision>89</cp:revision>
  <dcterms:created xsi:type="dcterms:W3CDTF">2009-01-29T11:38:39Z</dcterms:created>
  <dcterms:modified xsi:type="dcterms:W3CDTF">2018-03-05T21:13:59Z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TC102037641055</vt:lpwstr>
  </property>
</Properties>
</file>